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2CC6-5284-4750-9732-A21A046C313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7FC-878C-46C1-A19B-E7754740D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2CC6-5284-4750-9732-A21A046C313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7FC-878C-46C1-A19B-E7754740D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2CC6-5284-4750-9732-A21A046C313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7FC-878C-46C1-A19B-E7754740D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2CC6-5284-4750-9732-A21A046C313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7FC-878C-46C1-A19B-E7754740D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2CC6-5284-4750-9732-A21A046C313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7FC-878C-46C1-A19B-E7754740D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2CC6-5284-4750-9732-A21A046C313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7FC-878C-46C1-A19B-E7754740D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2CC6-5284-4750-9732-A21A046C313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7FC-878C-46C1-A19B-E7754740D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2CC6-5284-4750-9732-A21A046C313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7FC-878C-46C1-A19B-E7754740D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2CC6-5284-4750-9732-A21A046C313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7FC-878C-46C1-A19B-E7754740D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2CC6-5284-4750-9732-A21A046C313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7FC-878C-46C1-A19B-E7754740D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2CC6-5284-4750-9732-A21A046C313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7FC-878C-46C1-A19B-E7754740D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2CC6-5284-4750-9732-A21A046C313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7FC-878C-46C1-A19B-E7754740D8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Социальная мобильность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44208" y="4869159"/>
            <a:ext cx="2592288" cy="1792435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Маркина Мария, 10 А, школа 1260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2015 г.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www.pearsonpartnersintl.com/wp-content/uploads/2013/03/c-suite-leadership-e1398723964990-1024x9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92896"/>
            <a:ext cx="4176464" cy="4168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Социальная мобильность-это </a:t>
            </a:r>
            <a:r>
              <a:rPr lang="ru-RU" dirty="0" smtClean="0"/>
              <a:t>перемещение </a:t>
            </a:r>
            <a:r>
              <a:rPr lang="ru-RU" dirty="0" smtClean="0"/>
              <a:t>человека из одной социальной группы в другую, </a:t>
            </a:r>
            <a:r>
              <a:rPr lang="ru-RU" dirty="0" smtClean="0"/>
              <a:t>а также изменение социального </a:t>
            </a:r>
            <a:r>
              <a:rPr lang="ru-RU" dirty="0" smtClean="0"/>
              <a:t>статуса.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социальной мобильности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Вертикальная и горизонтальная</a:t>
            </a:r>
          </a:p>
          <a:p>
            <a:endParaRPr lang="ru-RU" dirty="0"/>
          </a:p>
          <a:p>
            <a:r>
              <a:rPr lang="ru-RU" dirty="0" smtClean="0"/>
              <a:t>Восходящая и нисходящая</a:t>
            </a:r>
          </a:p>
          <a:p>
            <a:r>
              <a:rPr lang="ru-RU" dirty="0" smtClean="0"/>
              <a:t>Индивидуальная и групповая</a:t>
            </a:r>
          </a:p>
          <a:p>
            <a:r>
              <a:rPr lang="ru-RU" dirty="0" smtClean="0"/>
              <a:t>Структурная(спонтанная) и организованная(принудительная)</a:t>
            </a:r>
          </a:p>
          <a:p>
            <a:r>
              <a:rPr lang="ru-RU" dirty="0" err="1" smtClean="0"/>
              <a:t>Внутрипоколенная</a:t>
            </a:r>
            <a:r>
              <a:rPr lang="ru-RU" dirty="0" smtClean="0"/>
              <a:t> и </a:t>
            </a:r>
            <a:r>
              <a:rPr lang="ru-RU" dirty="0" err="1" smtClean="0"/>
              <a:t>межпоколенная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979712" y="220486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915816" y="2204864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Социальные лифты. 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Социальные лифты- это социальные институты, благодаря которым осуществляется социальная мобильность</a:t>
            </a:r>
            <a:endParaRPr lang="ru-RU" dirty="0"/>
          </a:p>
        </p:txBody>
      </p:sp>
      <p:pic>
        <p:nvPicPr>
          <p:cNvPr id="14338" name="Picture 2" descr="УФСИН России по Республике Мордов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284984"/>
            <a:ext cx="3133477" cy="3133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социальной мобильности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Скорость или дистанция социальной мобильности</a:t>
            </a:r>
            <a:endParaRPr lang="ru-RU" dirty="0"/>
          </a:p>
          <a:p>
            <a:r>
              <a:rPr lang="ru-RU" dirty="0" smtClean="0"/>
              <a:t>Интенсивность или объем социальной мобильности(количество людей, которые могут изменить положение за определенный период времени)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Маргинальность</a:t>
            </a:r>
            <a:r>
              <a:rPr lang="ru-RU" dirty="0" smtClean="0"/>
              <a:t>. Определение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Маргинальность</a:t>
            </a:r>
            <a:r>
              <a:rPr lang="ru-RU" dirty="0" smtClean="0"/>
              <a:t> - это </a:t>
            </a:r>
            <a:r>
              <a:rPr lang="ru-RU" dirty="0" smtClean="0"/>
              <a:t>состояние индивидов или групп, не завершивших </a:t>
            </a:r>
            <a:r>
              <a:rPr lang="ru-RU" dirty="0" smtClean="0"/>
              <a:t>переход по каналам социальной мобильности и лишенных определенного социального статуса.</a:t>
            </a:r>
            <a:endParaRPr lang="ru-RU" dirty="0"/>
          </a:p>
        </p:txBody>
      </p:sp>
      <p:pic>
        <p:nvPicPr>
          <p:cNvPr id="17410" name="Picture 2" descr="Маргинальность - это неотъемлемое свойство любого общества? . - FB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609020"/>
            <a:ext cx="3600400" cy="27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маргинальности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Экономическая </a:t>
            </a:r>
            <a:r>
              <a:rPr lang="ru-RU" dirty="0" err="1" smtClean="0"/>
              <a:t>маргинальность</a:t>
            </a:r>
            <a:r>
              <a:rPr lang="ru-RU" dirty="0" smtClean="0"/>
              <a:t> (</a:t>
            </a:r>
            <a:r>
              <a:rPr lang="ru-RU" dirty="0" smtClean="0"/>
              <a:t>примеры: разорившийся </a:t>
            </a:r>
            <a:r>
              <a:rPr lang="ru-RU" dirty="0" smtClean="0"/>
              <a:t>предприниматель; </a:t>
            </a:r>
            <a:r>
              <a:rPr lang="ru-RU" dirty="0" smtClean="0"/>
              <a:t>безработные, не вставшие на биржу труда)</a:t>
            </a:r>
          </a:p>
          <a:p>
            <a:r>
              <a:rPr lang="ru-RU" dirty="0" smtClean="0"/>
              <a:t>Этническая </a:t>
            </a:r>
            <a:r>
              <a:rPr lang="ru-RU" dirty="0" err="1" smtClean="0"/>
              <a:t>маргинальность</a:t>
            </a:r>
            <a:r>
              <a:rPr lang="ru-RU" dirty="0" smtClean="0"/>
              <a:t> (примеры</a:t>
            </a:r>
            <a:r>
              <a:rPr lang="ru-RU" dirty="0" smtClean="0"/>
              <a:t>: беженцы, нелегальные эмигранты)</a:t>
            </a:r>
          </a:p>
          <a:p>
            <a:r>
              <a:rPr lang="ru-RU" dirty="0" smtClean="0"/>
              <a:t>Социальная </a:t>
            </a:r>
            <a:r>
              <a:rPr lang="ru-RU" dirty="0" err="1" smtClean="0"/>
              <a:t>маргинальность</a:t>
            </a:r>
            <a:r>
              <a:rPr lang="ru-RU" dirty="0" smtClean="0"/>
              <a:t> (</a:t>
            </a:r>
            <a:r>
              <a:rPr lang="ru-RU" dirty="0" smtClean="0"/>
              <a:t>примеры: </a:t>
            </a:r>
            <a:r>
              <a:rPr lang="ru-RU" dirty="0" smtClean="0"/>
              <a:t>выпускники школы, не </a:t>
            </a:r>
            <a:r>
              <a:rPr lang="ru-RU" dirty="0" smtClean="0"/>
              <a:t>поступившие в вуз)</a:t>
            </a:r>
          </a:p>
          <a:p>
            <a:r>
              <a:rPr lang="ru-RU" dirty="0" smtClean="0"/>
              <a:t>Политическая </a:t>
            </a:r>
            <a:r>
              <a:rPr lang="ru-RU" dirty="0" err="1" smtClean="0"/>
              <a:t>маргинальность</a:t>
            </a:r>
            <a:r>
              <a:rPr lang="ru-RU" dirty="0" smtClean="0"/>
              <a:t> (</a:t>
            </a:r>
            <a:r>
              <a:rPr lang="ru-RU" dirty="0" smtClean="0"/>
              <a:t>примеры: террористы, экстремисты) </a:t>
            </a:r>
          </a:p>
          <a:p>
            <a:r>
              <a:rPr lang="ru-RU" dirty="0" smtClean="0"/>
              <a:t>Религиозная </a:t>
            </a:r>
            <a:r>
              <a:rPr lang="ru-RU" dirty="0" err="1" smtClean="0"/>
              <a:t>маргинальность</a:t>
            </a:r>
            <a:r>
              <a:rPr lang="ru-RU" dirty="0" smtClean="0"/>
              <a:t> (</a:t>
            </a:r>
            <a:r>
              <a:rPr lang="ru-RU" dirty="0" smtClean="0"/>
              <a:t>примеры: </a:t>
            </a:r>
            <a:r>
              <a:rPr lang="ru-RU" dirty="0" smtClean="0"/>
              <a:t>секты, культы)</a:t>
            </a:r>
            <a:endParaRPr lang="ru-RU" dirty="0" smtClean="0"/>
          </a:p>
          <a:p>
            <a:r>
              <a:rPr lang="ru-RU" dirty="0" err="1" smtClean="0"/>
              <a:t>Биомаргинальность</a:t>
            </a:r>
            <a:r>
              <a:rPr lang="ru-RU" dirty="0" smtClean="0"/>
              <a:t> (</a:t>
            </a:r>
            <a:r>
              <a:rPr lang="ru-RU" dirty="0" smtClean="0"/>
              <a:t>примеры: люди сменившие пол)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181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Социальная мобильность</vt:lpstr>
      <vt:lpstr>Определение</vt:lpstr>
      <vt:lpstr>Виды социальной мобильности</vt:lpstr>
      <vt:lpstr>Социальные лифты. Определение</vt:lpstr>
      <vt:lpstr>Показатели социальной мобильности</vt:lpstr>
      <vt:lpstr>Маргинальность. Определение </vt:lpstr>
      <vt:lpstr>Виды маргинальности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мобильность</dc:title>
  <dc:creator>Маша</dc:creator>
  <cp:lastModifiedBy>Teacher</cp:lastModifiedBy>
  <cp:revision>4</cp:revision>
  <dcterms:created xsi:type="dcterms:W3CDTF">2015-05-11T18:34:14Z</dcterms:created>
  <dcterms:modified xsi:type="dcterms:W3CDTF">2015-08-18T07:54:25Z</dcterms:modified>
</cp:coreProperties>
</file>