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DC32-435F-4F4F-9120-C35C6326524B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3A28-33B7-4D54-884D-5A7ED8C57A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Социальные нормы и отклоняющееся поведение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1"/>
                </a:solidFill>
              </a:rPr>
              <a:t>Маркина Мария, 10 А, школа 1260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2015 г.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1581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Общепринятые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Общепринятые средства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Инновационное(</a:t>
                      </a:r>
                      <a:r>
                        <a:rPr lang="ru-RU" dirty="0" err="1" smtClean="0"/>
                        <a:t>инноваторское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Ритуализм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Ретритизм</a:t>
                      </a:r>
                      <a:r>
                        <a:rPr lang="ru-RU" dirty="0" smtClean="0"/>
                        <a:t>(эскапизм)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-, </a:t>
                      </a: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-, </a:t>
                      </a: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Конформизм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поведения(с примерами)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Биологические: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Заболевания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Голод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Агрессивность</a:t>
            </a:r>
          </a:p>
          <a:p>
            <a:pPr marL="514350" indent="-514350"/>
            <a:r>
              <a:rPr lang="ru-RU" dirty="0" smtClean="0"/>
              <a:t>Социальные: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Семейные конфликты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Война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Плохое воспитание</a:t>
            </a:r>
          </a:p>
          <a:p>
            <a:pPr marL="514350" indent="-514350"/>
            <a:r>
              <a:rPr lang="ru-RU" dirty="0" smtClean="0"/>
              <a:t>Психологические: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Алкоголизм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Запугивание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Употребление наркотиков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нормы</a:t>
            </a:r>
            <a:r>
              <a:rPr lang="ru-RU" dirty="0" smtClean="0"/>
              <a:t>. 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Социальные </a:t>
            </a:r>
            <a:r>
              <a:rPr lang="ru-RU" dirty="0" smtClean="0"/>
              <a:t>нормы - это </a:t>
            </a:r>
            <a:r>
              <a:rPr lang="ru-RU" dirty="0" smtClean="0"/>
              <a:t>установленные в обществе правила, регулирующие отношения между людьми </a:t>
            </a:r>
            <a:endParaRPr lang="ru-RU" dirty="0"/>
          </a:p>
        </p:txBody>
      </p:sp>
      <p:pic>
        <p:nvPicPr>
          <p:cNvPr id="20482" name="Picture 2" descr="КАСТОМ-ИНТЕРВЬЮ &quot; DFMO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4176464" cy="3111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социальных норм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Юридические нормы: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издаются уполномоченными органами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 письменный характер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Принудительный характер</a:t>
            </a:r>
          </a:p>
          <a:p>
            <a:pPr marL="514350" indent="-514350"/>
            <a:r>
              <a:rPr lang="ru-RU" dirty="0" smtClean="0"/>
              <a:t>Моральные нормы 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Создаются людьми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Не фиксируются письменно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Санкции носят духовный характер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/>
          <a:lstStyle/>
          <a:p>
            <a:r>
              <a:rPr lang="ru-RU" dirty="0" smtClean="0"/>
              <a:t>Религиозные нормы: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Зафиксированы в священных текстах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Поддерживаются религиозными авторитетами</a:t>
            </a:r>
          </a:p>
          <a:p>
            <a:pPr marL="514350" indent="-514350"/>
            <a:r>
              <a:rPr lang="ru-RU" dirty="0" smtClean="0"/>
              <a:t>Обычаи: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Образец массовых действий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Одобрение обществом</a:t>
            </a:r>
          </a:p>
          <a:p>
            <a:pPr marL="514350" indent="-514350"/>
            <a:r>
              <a:rPr lang="ru-RU" dirty="0" smtClean="0"/>
              <a:t>Традиции: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Древность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Связь с народной культурой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 smtClean="0"/>
              <a:t>Эстетические нормы: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Представление о прекрасном и безобразном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Связь с конкретной эпохой и культурой</a:t>
            </a:r>
          </a:p>
          <a:p>
            <a:pPr marL="514350" indent="-514350"/>
            <a:r>
              <a:rPr lang="ru-RU" dirty="0" smtClean="0"/>
              <a:t>Политические нормы: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Создаются государством и партиями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Транслируются через СМИ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социальных норм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Дозволение (разрешение)</a:t>
            </a:r>
          </a:p>
          <a:p>
            <a:r>
              <a:rPr lang="ru-RU" dirty="0" smtClean="0"/>
              <a:t>Запрещение</a:t>
            </a:r>
          </a:p>
          <a:p>
            <a:r>
              <a:rPr lang="ru-RU" dirty="0" smtClean="0"/>
              <a:t>Требование(предписание)</a:t>
            </a:r>
            <a:endParaRPr lang="ru-RU" dirty="0"/>
          </a:p>
        </p:txBody>
      </p:sp>
      <p:pic>
        <p:nvPicPr>
          <p:cNvPr id="16386" name="Picture 2" descr="Организационная психология Сам себе психол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4968552" cy="314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социальных санкций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Санкции-меры, применяемые обществом для поощрения или наказания</a:t>
            </a:r>
          </a:p>
          <a:p>
            <a:r>
              <a:rPr lang="ru-RU" dirty="0" smtClean="0"/>
              <a:t>Формальные социальные санкции</a:t>
            </a:r>
          </a:p>
          <a:p>
            <a:r>
              <a:rPr lang="ru-RU" dirty="0" smtClean="0"/>
              <a:t>Неформальные социальные санкции</a:t>
            </a:r>
          </a:p>
          <a:p>
            <a:r>
              <a:rPr lang="ru-RU" dirty="0" smtClean="0"/>
              <a:t>Негативные социальные санкции</a:t>
            </a:r>
          </a:p>
          <a:p>
            <a:r>
              <a:rPr lang="ru-RU" dirty="0" smtClean="0"/>
              <a:t>Позитивные социальные санкции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социального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Социальный контроль-это механизм регуляции общественной жизни, приводящий ее в соответствии с социальными нормами</a:t>
            </a:r>
          </a:p>
          <a:p>
            <a:r>
              <a:rPr lang="ru-RU" dirty="0" smtClean="0"/>
              <a:t>Внешний контроль: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Группы(неформальный)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Социальный институт(формальный)</a:t>
            </a:r>
          </a:p>
          <a:p>
            <a:pPr marL="514350" indent="-514350"/>
            <a:r>
              <a:rPr lang="ru-RU" dirty="0" smtClean="0"/>
              <a:t>Самоконтроль— применение санкций, совершаемое самим человеком, направленное на себя</a:t>
            </a:r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Девиантное</a:t>
            </a:r>
            <a:r>
              <a:rPr lang="ru-RU" dirty="0" smtClean="0"/>
              <a:t> поведение. </a:t>
            </a:r>
            <a:r>
              <a:rPr lang="ru-RU" dirty="0" err="1" smtClean="0"/>
              <a:t>Делинквентное</a:t>
            </a:r>
            <a:r>
              <a:rPr lang="ru-RU" dirty="0" smtClean="0"/>
              <a:t> поведение. Определение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2852936"/>
            <a:ext cx="4040188" cy="639762"/>
          </a:xfrm>
        </p:spPr>
        <p:txBody>
          <a:bodyPr/>
          <a:lstStyle/>
          <a:p>
            <a:r>
              <a:rPr lang="ru-RU" dirty="0" err="1" smtClean="0"/>
              <a:t>Девиантное</a:t>
            </a:r>
            <a:r>
              <a:rPr lang="ru-RU" dirty="0" smtClean="0"/>
              <a:t> поведение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95536" y="3501008"/>
            <a:ext cx="4040188" cy="3951288"/>
          </a:xfrm>
        </p:spPr>
        <p:txBody>
          <a:bodyPr/>
          <a:lstStyle/>
          <a:p>
            <a:r>
              <a:rPr lang="ru-RU" dirty="0" smtClean="0"/>
              <a:t>Это социальное поведение, не соответствующее общепринятым нормам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852936"/>
            <a:ext cx="4041775" cy="639762"/>
          </a:xfrm>
        </p:spPr>
        <p:txBody>
          <a:bodyPr/>
          <a:lstStyle/>
          <a:p>
            <a:r>
              <a:rPr lang="ru-RU" dirty="0" err="1" smtClean="0"/>
              <a:t>Делинквентное</a:t>
            </a:r>
            <a:r>
              <a:rPr lang="ru-RU" dirty="0" smtClean="0"/>
              <a:t> поведение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3429000"/>
            <a:ext cx="4041775" cy="3951288"/>
          </a:xfrm>
        </p:spPr>
        <p:txBody>
          <a:bodyPr/>
          <a:lstStyle/>
          <a:p>
            <a:r>
              <a:rPr lang="ru-RU" dirty="0" smtClean="0"/>
              <a:t>Это противоправные действия, нарушающие юридические нормы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252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Социальные нормы и отклоняющееся поведение</vt:lpstr>
      <vt:lpstr>Социальные нормы. Определение </vt:lpstr>
      <vt:lpstr>Виды социальных норм</vt:lpstr>
      <vt:lpstr>Презентация PowerPoint</vt:lpstr>
      <vt:lpstr>Презентация PowerPoint</vt:lpstr>
      <vt:lpstr>Функции социальных норм</vt:lpstr>
      <vt:lpstr>Виды социальных санкций</vt:lpstr>
      <vt:lpstr>Виды социального контроля</vt:lpstr>
      <vt:lpstr>Девиантное поведение. Делинквентное поведение. Определение </vt:lpstr>
      <vt:lpstr>Виды девиантного поведения</vt:lpstr>
      <vt:lpstr>Причины девиантного поведения(с примерами)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нормы и отклоняющееся поведение</dc:title>
  <dc:creator>Маша</dc:creator>
  <cp:lastModifiedBy>Teacher</cp:lastModifiedBy>
  <cp:revision>10</cp:revision>
  <dcterms:created xsi:type="dcterms:W3CDTF">2015-05-11T19:01:14Z</dcterms:created>
  <dcterms:modified xsi:type="dcterms:W3CDTF">2015-08-18T07:57:42Z</dcterms:modified>
</cp:coreProperties>
</file>