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7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9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59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4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2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0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1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0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1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3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2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0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9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0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549" y="1446258"/>
            <a:ext cx="10856890" cy="2509213"/>
          </a:xfrm>
        </p:spPr>
        <p:txBody>
          <a:bodyPr>
            <a:normAutofit/>
          </a:bodyPr>
          <a:lstStyle/>
          <a:p>
            <a:r>
              <a:rPr lang="ru-RU" sz="8800" b="1" dirty="0"/>
              <a:t>Политическая элита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8084" y="4457699"/>
            <a:ext cx="8923915" cy="1749917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Платонова Юлия 10А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школа </a:t>
            </a:r>
            <a:r>
              <a:rPr lang="ru-RU" dirty="0" smtClean="0">
                <a:solidFill>
                  <a:srgbClr val="002060"/>
                </a:solidFill>
              </a:rPr>
              <a:t>№</a:t>
            </a:r>
            <a:r>
              <a:rPr lang="ru-RU" dirty="0" smtClean="0">
                <a:solidFill>
                  <a:srgbClr val="002060"/>
                </a:solidFill>
              </a:rPr>
              <a:t>1260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2015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Определение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/>
              <a:t>Политическая элита - это группа людей обладающая наибольшим политическим влиянием и принимающая наибольшие политические решения.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03552" y="2366963"/>
            <a:ext cx="3442696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Признаки политической элиты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Высокий политический статус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политический </a:t>
            </a:r>
            <a:r>
              <a:rPr lang="ru-RU" sz="2400" dirty="0"/>
              <a:t>авторитет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престиж</a:t>
            </a:r>
            <a:endParaRPr lang="ru-RU" sz="24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62325" y="2366963"/>
            <a:ext cx="492514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Виды элиты по способу формирования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defTabSz="554990">
              <a:spcBef>
                <a:spcPts val="2600"/>
              </a:spcBef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ru-RU" dirty="0" err="1"/>
              <a:t>аристократиская</a:t>
            </a:r>
            <a:r>
              <a:rPr lang="ru-RU" dirty="0"/>
              <a:t> (закрытая) </a:t>
            </a:r>
          </a:p>
          <a:p>
            <a:pPr lvl="0" defTabSz="554990">
              <a:spcBef>
                <a:spcPts val="2600"/>
              </a:spcBef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ru-RU" dirty="0"/>
              <a:t>демократическая (открытая)</a:t>
            </a:r>
          </a:p>
          <a:p>
            <a:pPr marL="0" lvl="0" indent="0" defTabSz="554990">
              <a:spcBef>
                <a:spcPts val="2600"/>
              </a:spcBef>
              <a:buNone/>
              <a:defRPr sz="1800">
                <a:solidFill>
                  <a:srgbClr val="000000"/>
                </a:solidFill>
              </a:defRPr>
            </a:pPr>
            <a:endParaRPr lang="ru-RU" dirty="0" smtClean="0">
              <a:solidFill>
                <a:srgbClr val="625B48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74" y="3548193"/>
            <a:ext cx="48768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594" y="2259605"/>
            <a:ext cx="3455718" cy="43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Виды элиты </a:t>
            </a:r>
            <a:r>
              <a:rPr lang="ru-RU" sz="4800" b="1" dirty="0" smtClean="0"/>
              <a:t>по отношению </a:t>
            </a:r>
            <a:r>
              <a:rPr lang="ru-RU" sz="4800" b="1" dirty="0"/>
              <a:t>к власти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правящая 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контрэлита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266459" y="2367092"/>
            <a:ext cx="3924300" cy="2924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67" y="3454977"/>
            <a:ext cx="3263924" cy="32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Виды элиты по </a:t>
            </a:r>
            <a:r>
              <a:rPr lang="ru-RU" sz="4800" b="1" dirty="0" smtClean="0"/>
              <a:t>отношению </a:t>
            </a:r>
            <a:r>
              <a:rPr lang="ru-RU" sz="4800" b="1" dirty="0"/>
              <a:t>к прогрессу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творческая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консервативная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140527"/>
            <a:ext cx="6096000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68" y="3378777"/>
            <a:ext cx="4762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Каналы </a:t>
            </a:r>
            <a:r>
              <a:rPr lang="ru-RU" sz="4800" b="1" dirty="0" err="1"/>
              <a:t>рекрутирования</a:t>
            </a:r>
            <a:r>
              <a:rPr lang="ru-RU" sz="48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Государственная </a:t>
            </a:r>
            <a:r>
              <a:rPr lang="ru-RU" dirty="0"/>
              <a:t>служба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Образование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Военная </a:t>
            </a:r>
            <a:r>
              <a:rPr lang="ru-RU" dirty="0"/>
              <a:t>служба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СМИ 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Бизнес 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Выборы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063" y="1793145"/>
            <a:ext cx="457200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800" y="2214694"/>
            <a:ext cx="4613263" cy="291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636" y="2506297"/>
            <a:ext cx="5715000" cy="3571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63" y="2745645"/>
            <a:ext cx="3619500" cy="3619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636" y="2862769"/>
            <a:ext cx="5593773" cy="3729182"/>
          </a:xfrm>
          <a:prstGeom prst="rect">
            <a:avLst/>
          </a:prstGeom>
        </p:spPr>
      </p:pic>
      <p:pic>
        <p:nvPicPr>
          <p:cNvPr id="2050" name="Picture 2" descr="http://pravda39.com/wp-content/uploads/2014/01/%D0%B2%D1%8B%D0%B1%D0%BE%D1%80%D1%8B-%D0%93%D0%B2%D0%B0%D1%80%D0%B4%D0%B5%D0%B9%D1%81%D0%B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87" y="4340559"/>
            <a:ext cx="6876184" cy="231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Состав (структура)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Правители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Руководители и члены органов власти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Лидеры партий и общественных движений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Руководители региональных и городских </a:t>
            </a:r>
            <a:r>
              <a:rPr lang="ru-RU" dirty="0" smtClean="0"/>
              <a:t>администраций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64842" y="2366963"/>
            <a:ext cx="3520115" cy="34242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854" y="1417910"/>
            <a:ext cx="3007146" cy="375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676" y="2437002"/>
            <a:ext cx="4381500" cy="2981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426" y="3961966"/>
            <a:ext cx="2857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Признаки современной элиты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Множественность </a:t>
            </a:r>
            <a:r>
              <a:rPr lang="ru-RU" dirty="0"/>
              <a:t>(плюрализм) </a:t>
            </a:r>
          </a:p>
          <a:p>
            <a:r>
              <a:rPr lang="ru-RU" dirty="0"/>
              <a:t>Конкуренция элит</a:t>
            </a:r>
          </a:p>
          <a:p>
            <a:r>
              <a:rPr lang="ru-RU" dirty="0"/>
              <a:t>Зависимость от электората (или по-другому избирателей)</a:t>
            </a:r>
          </a:p>
          <a:p>
            <a:r>
              <a:rPr lang="ru-RU" dirty="0"/>
              <a:t>Взаимный контроль элит</a:t>
            </a:r>
          </a:p>
          <a:p>
            <a:r>
              <a:rPr lang="ru-RU" dirty="0"/>
              <a:t>Регулярная </a:t>
            </a:r>
            <a:r>
              <a:rPr lang="ru-RU" dirty="0" err="1" smtClean="0"/>
              <a:t>обновляемость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108" y="2271348"/>
            <a:ext cx="3719421" cy="4259407"/>
          </a:xfrm>
          <a:prstGeom prst="rect">
            <a:avLst/>
          </a:prstGeom>
        </p:spPr>
      </p:pic>
      <p:pic>
        <p:nvPicPr>
          <p:cNvPr id="1026" name="Picture 2" descr="http://zinenko62.moyblog.net/files/2012/09/%D0%9A%D0%B0%D0%BA%D0%BE%D0%B9-%D0%BE%D0%BD-%D0%9B%D0%B8%D0%B4%D0%B5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93" y="1239071"/>
            <a:ext cx="3980007" cy="39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482946" y="3433763"/>
            <a:ext cx="3438100" cy="3424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72" y="5331853"/>
            <a:ext cx="1936527" cy="1456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820" y="3761037"/>
            <a:ext cx="4837202" cy="30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115</TotalTime>
  <Words>124</Words>
  <Application>Microsoft Office PowerPoint</Application>
  <PresentationFormat>Произвольный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Политическая элита</vt:lpstr>
      <vt:lpstr>Определение </vt:lpstr>
      <vt:lpstr>Признаки политической элиты</vt:lpstr>
      <vt:lpstr>Виды элиты по способу формирования</vt:lpstr>
      <vt:lpstr>Виды элиты по отношению к власти</vt:lpstr>
      <vt:lpstr>Виды элиты по отношению к прогрессу</vt:lpstr>
      <vt:lpstr>Каналы рекрутирования </vt:lpstr>
      <vt:lpstr>Состав (структура)</vt:lpstr>
      <vt:lpstr>Признаки современной элиты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элита</dc:title>
  <dc:creator>user</dc:creator>
  <cp:lastModifiedBy>Teacher</cp:lastModifiedBy>
  <cp:revision>11</cp:revision>
  <dcterms:created xsi:type="dcterms:W3CDTF">2015-05-16T09:58:51Z</dcterms:created>
  <dcterms:modified xsi:type="dcterms:W3CDTF">2015-08-18T08:11:32Z</dcterms:modified>
</cp:coreProperties>
</file>