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12B13CE-377E-471E-9FBE-4B384059A37B}" type="datetimeFigureOut">
              <a:rPr lang="ru-RU" smtClean="0"/>
              <a:t>18.08.2015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E16F560-D512-4B1E-9F25-3835C66B039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Петрова Даниэла 10 «А</a:t>
            </a:r>
            <a:r>
              <a:rPr lang="ru-RU" dirty="0" smtClean="0"/>
              <a:t>», школа 1260, </a:t>
            </a:r>
            <a:r>
              <a:rPr lang="ru-RU" dirty="0" smtClean="0"/>
              <a:t>2015</a:t>
            </a:r>
            <a:r>
              <a:rPr lang="ru-RU" sz="1000" dirty="0" smtClean="0"/>
              <a:t>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Молодежь как социальная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55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250328" cy="4407408"/>
          </a:xfrm>
        </p:spPr>
        <p:txBody>
          <a:bodyPr/>
          <a:lstStyle/>
          <a:p>
            <a:pPr algn="just"/>
            <a:r>
              <a:rPr lang="ru-RU" dirty="0" smtClean="0"/>
              <a:t>Молодежь – </a:t>
            </a:r>
            <a:r>
              <a:rPr lang="ru-RU" sz="2000" dirty="0"/>
              <a:t>это </a:t>
            </a:r>
            <a:r>
              <a:rPr lang="ru-RU" sz="2000" dirty="0" smtClean="0"/>
              <a:t>социально - демографическая </a:t>
            </a:r>
            <a:r>
              <a:rPr lang="ru-RU" sz="2000" dirty="0" smtClean="0"/>
              <a:t>группа, выделяемая </a:t>
            </a:r>
            <a:r>
              <a:rPr lang="ru-RU" sz="2000" dirty="0"/>
              <a:t>на </a:t>
            </a:r>
            <a:r>
              <a:rPr lang="ru-RU" sz="2000" dirty="0" smtClean="0"/>
              <a:t>основе </a:t>
            </a:r>
            <a:r>
              <a:rPr lang="ru-RU" sz="2000" dirty="0"/>
              <a:t>совокупности возрастных </a:t>
            </a:r>
            <a:r>
              <a:rPr lang="ru-RU" sz="2000" dirty="0" smtClean="0"/>
              <a:t>характеристик (приблизительно </a:t>
            </a:r>
            <a:r>
              <a:rPr lang="ru-RU" sz="2000" dirty="0"/>
              <a:t>от 16 до </a:t>
            </a:r>
            <a:r>
              <a:rPr lang="ru-RU" sz="2000" dirty="0" smtClean="0"/>
              <a:t>35), особенностей социального </a:t>
            </a:r>
            <a:r>
              <a:rPr lang="ru-RU" sz="2000" dirty="0"/>
              <a:t>положения и определенных </a:t>
            </a:r>
            <a:r>
              <a:rPr lang="ru-RU" sz="2000" dirty="0" smtClean="0"/>
              <a:t>социально-психологических качеств</a:t>
            </a:r>
            <a:r>
              <a:rPr lang="ru-RU" sz="2000" dirty="0"/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991" y="4005064"/>
            <a:ext cx="4835992" cy="207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6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Социальные особенности молодежи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178320" cy="4407408"/>
          </a:xfrm>
        </p:spPr>
        <p:txBody>
          <a:bodyPr/>
          <a:lstStyle/>
          <a:p>
            <a:r>
              <a:rPr lang="ru-RU" dirty="0" smtClean="0"/>
              <a:t>Преобладание </a:t>
            </a:r>
            <a:r>
              <a:rPr lang="ru-RU" dirty="0" smtClean="0"/>
              <a:t>личностно </a:t>
            </a:r>
            <a:r>
              <a:rPr lang="ru-RU" dirty="0" smtClean="0"/>
              <a:t>- ролевых конфликтов</a:t>
            </a:r>
          </a:p>
          <a:p>
            <a:r>
              <a:rPr lang="ru-RU" dirty="0" smtClean="0"/>
              <a:t>Появление новых ролей: работник, семьянин, студент, гражданин</a:t>
            </a:r>
          </a:p>
          <a:p>
            <a:pPr marL="11430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9" y="4227766"/>
            <a:ext cx="2512753" cy="16402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992517"/>
            <a:ext cx="1806699" cy="21312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227766"/>
            <a:ext cx="2324607" cy="158292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160930"/>
            <a:ext cx="1987300" cy="177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7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Социальные особенности молодежи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322336" cy="4407408"/>
          </a:xfrm>
        </p:spPr>
        <p:txBody>
          <a:bodyPr/>
          <a:lstStyle/>
          <a:p>
            <a:r>
              <a:rPr lang="ru-RU" dirty="0" smtClean="0"/>
              <a:t>Преобладание достигаемого статуса</a:t>
            </a:r>
          </a:p>
          <a:p>
            <a:r>
              <a:rPr lang="ru-RU" dirty="0" smtClean="0"/>
              <a:t>Переходность статусов</a:t>
            </a:r>
          </a:p>
          <a:p>
            <a:r>
              <a:rPr lang="ru-RU" dirty="0" smtClean="0"/>
              <a:t>Преобладание индивидуальной вертикальной мобильности</a:t>
            </a:r>
          </a:p>
          <a:p>
            <a:r>
              <a:rPr lang="ru-RU" dirty="0" smtClean="0"/>
              <a:t>Высокая скорость и интенсивность социальной мобильности</a:t>
            </a:r>
          </a:p>
          <a:p>
            <a:r>
              <a:rPr lang="ru-RU" dirty="0" smtClean="0"/>
              <a:t>Основной социальный лифт – образование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1026" name="Picture 2" descr="http://tvoyadubna.org/wp-content/uploads/%D0%BE%D0%B1%D1%80%D0%B0%D0%B7%D0%BE%D0%B2%D0%B0%D0%BD%D0%B8%D0%B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53136"/>
            <a:ext cx="2171429" cy="1692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35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Социальные особенности молодежи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8717872" cy="4407408"/>
          </a:xfrm>
        </p:spPr>
        <p:txBody>
          <a:bodyPr/>
          <a:lstStyle/>
          <a:p>
            <a:r>
              <a:rPr lang="ru-RU" dirty="0" smtClean="0"/>
              <a:t>Преобладание бунтарского поведения</a:t>
            </a:r>
          </a:p>
          <a:p>
            <a:r>
              <a:rPr lang="ru-RU" dirty="0" smtClean="0"/>
              <a:t>Преобладание неформальных и маргинальных групп (субкультура)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13817"/>
            <a:ext cx="3125193" cy="23438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7" y="3709592"/>
            <a:ext cx="3520873" cy="234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Типы самодеятельности молодежи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772816"/>
            <a:ext cx="47244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4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41</TotalTime>
  <Words>104</Words>
  <Application>Microsoft Office PowerPoint</Application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Молодежь как социальная группа</vt:lpstr>
      <vt:lpstr>Определение </vt:lpstr>
      <vt:lpstr>Социальные особенности молодежи</vt:lpstr>
      <vt:lpstr>Социальные особенности молодежи</vt:lpstr>
      <vt:lpstr>Социальные особенности молодежи</vt:lpstr>
      <vt:lpstr>Типы самодеятельности молодежи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Молодежь как социальная группа</dc:title>
  <dc:creator>Домашний</dc:creator>
  <cp:lastModifiedBy>Teacher</cp:lastModifiedBy>
  <cp:revision>8</cp:revision>
  <dcterms:created xsi:type="dcterms:W3CDTF">2015-04-06T16:55:02Z</dcterms:created>
  <dcterms:modified xsi:type="dcterms:W3CDTF">2015-08-18T08:22:57Z</dcterms:modified>
</cp:coreProperties>
</file>