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D3943-B8D6-4486-A848-D67AEBE4D7F2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00617B0-58F8-4F6E-B5D1-0C7788A958FD}">
      <dgm:prSet phldrT="[Текст]"/>
      <dgm:spPr/>
      <dgm:t>
        <a:bodyPr/>
        <a:lstStyle/>
        <a:p>
          <a:r>
            <a:rPr lang="ru-RU" dirty="0" smtClean="0"/>
            <a:t>Экономика как система общественного производства</a:t>
          </a:r>
          <a:endParaRPr lang="ru-RU" dirty="0"/>
        </a:p>
      </dgm:t>
    </dgm:pt>
    <dgm:pt modelId="{6D3E40F3-E55B-48EE-8B6F-167B25C34652}" type="parTrans" cxnId="{C6645A55-7D03-4F89-81F5-F6EED1EB2674}">
      <dgm:prSet/>
      <dgm:spPr/>
      <dgm:t>
        <a:bodyPr/>
        <a:lstStyle/>
        <a:p>
          <a:endParaRPr lang="ru-RU"/>
        </a:p>
      </dgm:t>
    </dgm:pt>
    <dgm:pt modelId="{55C47CBD-0C8C-4554-98BF-58302CC332EC}" type="sibTrans" cxnId="{C6645A55-7D03-4F89-81F5-F6EED1EB2674}">
      <dgm:prSet/>
      <dgm:spPr/>
      <dgm:t>
        <a:bodyPr/>
        <a:lstStyle/>
        <a:p>
          <a:endParaRPr lang="ru-RU"/>
        </a:p>
      </dgm:t>
    </dgm:pt>
    <dgm:pt modelId="{2E64DF0D-D5A8-4064-9AE2-BAFF4BDB1DE9}">
      <dgm:prSet phldrT="[Текст]"/>
      <dgm:spPr/>
      <dgm:t>
        <a:bodyPr/>
        <a:lstStyle/>
        <a:p>
          <a:r>
            <a:rPr lang="ru-RU" dirty="0" smtClean="0"/>
            <a:t>Материальное производство</a:t>
          </a:r>
        </a:p>
        <a:p>
          <a:r>
            <a:rPr lang="ru-RU" dirty="0" smtClean="0"/>
            <a:t>(Изготовление вещественных благ в отраслях промышленности)</a:t>
          </a:r>
          <a:endParaRPr lang="ru-RU" dirty="0"/>
        </a:p>
      </dgm:t>
    </dgm:pt>
    <dgm:pt modelId="{F0FE4F4E-2B43-473D-B7FE-3F0851F9A699}" type="parTrans" cxnId="{6415451B-5F77-4381-9652-672852C6EE6B}">
      <dgm:prSet/>
      <dgm:spPr/>
      <dgm:t>
        <a:bodyPr/>
        <a:lstStyle/>
        <a:p>
          <a:endParaRPr lang="ru-RU"/>
        </a:p>
      </dgm:t>
    </dgm:pt>
    <dgm:pt modelId="{A5504270-B77F-44DF-A7BA-B14FC20C95BE}" type="sibTrans" cxnId="{6415451B-5F77-4381-9652-672852C6EE6B}">
      <dgm:prSet/>
      <dgm:spPr/>
      <dgm:t>
        <a:bodyPr/>
        <a:lstStyle/>
        <a:p>
          <a:endParaRPr lang="ru-RU"/>
        </a:p>
      </dgm:t>
    </dgm:pt>
    <dgm:pt modelId="{2BD2A976-09D0-4F28-BAAB-0398A320DBAE}">
      <dgm:prSet phldrT="[Текст]"/>
      <dgm:spPr/>
      <dgm:t>
        <a:bodyPr/>
        <a:lstStyle/>
        <a:p>
          <a:r>
            <a:rPr lang="ru-RU" dirty="0" smtClean="0"/>
            <a:t>Производство материальных благ</a:t>
          </a:r>
          <a:endParaRPr lang="ru-RU" dirty="0"/>
        </a:p>
      </dgm:t>
    </dgm:pt>
    <dgm:pt modelId="{362FB059-B62F-43A1-8BB2-397FCBBFA3D3}" type="parTrans" cxnId="{15C741A3-D2FB-4655-BAA7-389B4C2A4323}">
      <dgm:prSet/>
      <dgm:spPr/>
      <dgm:t>
        <a:bodyPr/>
        <a:lstStyle/>
        <a:p>
          <a:endParaRPr lang="ru-RU"/>
        </a:p>
      </dgm:t>
    </dgm:pt>
    <dgm:pt modelId="{DB378301-50A9-45C0-90D7-BD639DB395BC}" type="sibTrans" cxnId="{15C741A3-D2FB-4655-BAA7-389B4C2A4323}">
      <dgm:prSet/>
      <dgm:spPr/>
      <dgm:t>
        <a:bodyPr/>
        <a:lstStyle/>
        <a:p>
          <a:endParaRPr lang="ru-RU"/>
        </a:p>
      </dgm:t>
    </dgm:pt>
    <dgm:pt modelId="{8678C4AC-4C44-4A54-AAA7-CD70590B7A4F}">
      <dgm:prSet phldrT="[Текст]"/>
      <dgm:spPr/>
      <dgm:t>
        <a:bodyPr/>
        <a:lstStyle/>
        <a:p>
          <a:r>
            <a:rPr lang="ru-RU" dirty="0" smtClean="0"/>
            <a:t>Производство материальных услуг(</a:t>
          </a:r>
          <a:r>
            <a:rPr lang="ru-RU" dirty="0" err="1" smtClean="0"/>
            <a:t>транспорт,торговля</a:t>
          </a:r>
          <a:r>
            <a:rPr lang="ru-RU" dirty="0" smtClean="0"/>
            <a:t>, бытовое обслуживание)</a:t>
          </a:r>
          <a:endParaRPr lang="ru-RU" dirty="0"/>
        </a:p>
      </dgm:t>
    </dgm:pt>
    <dgm:pt modelId="{197BF859-3193-4CFF-B387-34A07CB9C33E}" type="parTrans" cxnId="{93135C63-72D5-4DCF-8DFB-A5E8FB542417}">
      <dgm:prSet/>
      <dgm:spPr/>
      <dgm:t>
        <a:bodyPr/>
        <a:lstStyle/>
        <a:p>
          <a:endParaRPr lang="ru-RU"/>
        </a:p>
      </dgm:t>
    </dgm:pt>
    <dgm:pt modelId="{DBDE51C8-67C4-4470-8ECB-84527011DC83}" type="sibTrans" cxnId="{93135C63-72D5-4DCF-8DFB-A5E8FB542417}">
      <dgm:prSet/>
      <dgm:spPr/>
      <dgm:t>
        <a:bodyPr/>
        <a:lstStyle/>
        <a:p>
          <a:endParaRPr lang="ru-RU"/>
        </a:p>
      </dgm:t>
    </dgm:pt>
    <dgm:pt modelId="{D3C9A43E-D325-4646-90FD-B53BD5D56E55}">
      <dgm:prSet phldrT="[Текст]"/>
      <dgm:spPr/>
      <dgm:t>
        <a:bodyPr/>
        <a:lstStyle/>
        <a:p>
          <a:r>
            <a:rPr lang="ru-RU" dirty="0" smtClean="0"/>
            <a:t>Нематериальное производство</a:t>
          </a:r>
        </a:p>
        <a:p>
          <a:r>
            <a:rPr lang="ru-RU" dirty="0" smtClean="0"/>
            <a:t>(Создание духовных и нравственных ценностей)</a:t>
          </a:r>
          <a:endParaRPr lang="ru-RU" dirty="0"/>
        </a:p>
      </dgm:t>
    </dgm:pt>
    <dgm:pt modelId="{2FD0C242-AAD6-4005-BA7A-CE06815961B5}" type="parTrans" cxnId="{FCAD0DF2-4D04-4FFF-800B-B13208767666}">
      <dgm:prSet/>
      <dgm:spPr/>
      <dgm:t>
        <a:bodyPr/>
        <a:lstStyle/>
        <a:p>
          <a:endParaRPr lang="ru-RU"/>
        </a:p>
      </dgm:t>
    </dgm:pt>
    <dgm:pt modelId="{9B95621E-F1E6-4D67-AC29-5247495960B2}" type="sibTrans" cxnId="{FCAD0DF2-4D04-4FFF-800B-B13208767666}">
      <dgm:prSet/>
      <dgm:spPr/>
      <dgm:t>
        <a:bodyPr/>
        <a:lstStyle/>
        <a:p>
          <a:endParaRPr lang="ru-RU"/>
        </a:p>
      </dgm:t>
    </dgm:pt>
    <dgm:pt modelId="{6240D869-25F0-4FB8-89E9-738C5348E2A2}">
      <dgm:prSet phldrT="[Текст]"/>
      <dgm:spPr/>
      <dgm:t>
        <a:bodyPr/>
        <a:lstStyle/>
        <a:p>
          <a:r>
            <a:rPr lang="ru-RU" dirty="0" smtClean="0"/>
            <a:t>Производство нематериальных услуг</a:t>
          </a:r>
        </a:p>
        <a:p>
          <a:r>
            <a:rPr lang="ru-RU" dirty="0" smtClean="0"/>
            <a:t>(образование, здравоохранение)</a:t>
          </a:r>
          <a:endParaRPr lang="ru-RU" dirty="0"/>
        </a:p>
      </dgm:t>
    </dgm:pt>
    <dgm:pt modelId="{1A017F96-1F7F-4F30-B0BE-AE38C04D42E7}" type="parTrans" cxnId="{080F4431-E31B-436E-B6D0-F864ABD32DE4}">
      <dgm:prSet/>
      <dgm:spPr/>
      <dgm:t>
        <a:bodyPr/>
        <a:lstStyle/>
        <a:p>
          <a:endParaRPr lang="ru-RU"/>
        </a:p>
      </dgm:t>
    </dgm:pt>
    <dgm:pt modelId="{44B56B93-57F1-417F-82D0-9F6079A53BBA}" type="sibTrans" cxnId="{080F4431-E31B-436E-B6D0-F864ABD32DE4}">
      <dgm:prSet/>
      <dgm:spPr/>
      <dgm:t>
        <a:bodyPr/>
        <a:lstStyle/>
        <a:p>
          <a:endParaRPr lang="ru-RU"/>
        </a:p>
      </dgm:t>
    </dgm:pt>
    <dgm:pt modelId="{9E31475B-632B-4647-B2D0-7A6998DB4D32}">
      <dgm:prSet phldrT="[Текст]"/>
      <dgm:spPr/>
      <dgm:t>
        <a:bodyPr/>
        <a:lstStyle/>
        <a:p>
          <a:r>
            <a:rPr lang="ru-RU" dirty="0" smtClean="0"/>
            <a:t>Производство нематериальных благ</a:t>
          </a:r>
          <a:endParaRPr lang="ru-RU" dirty="0"/>
        </a:p>
      </dgm:t>
    </dgm:pt>
    <dgm:pt modelId="{2977B13F-8A86-4552-AF5B-DA9FAEAF51C8}" type="parTrans" cxnId="{A3602228-A115-4139-AC45-1170601BF3F9}">
      <dgm:prSet/>
      <dgm:spPr/>
    </dgm:pt>
    <dgm:pt modelId="{9D4B0826-C968-495F-8453-A725B2CB6582}" type="sibTrans" cxnId="{A3602228-A115-4139-AC45-1170601BF3F9}">
      <dgm:prSet/>
      <dgm:spPr/>
    </dgm:pt>
    <dgm:pt modelId="{3E394DB9-E55F-41CF-B563-9ADED52EE1EB}" type="pres">
      <dgm:prSet presAssocID="{CE2D3943-B8D6-4486-A848-D67AEBE4D7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00479BA-D025-42F1-B170-D2673CDBD9DE}" type="pres">
      <dgm:prSet presAssocID="{000617B0-58F8-4F6E-B5D1-0C7788A958FD}" presName="hierRoot1" presStyleCnt="0"/>
      <dgm:spPr/>
    </dgm:pt>
    <dgm:pt modelId="{B92A4A0A-D910-43CE-858A-DFDBB6391A75}" type="pres">
      <dgm:prSet presAssocID="{000617B0-58F8-4F6E-B5D1-0C7788A958FD}" presName="composite" presStyleCnt="0"/>
      <dgm:spPr/>
    </dgm:pt>
    <dgm:pt modelId="{C8C9D41C-7BE6-460C-9FEA-E878C9170DDA}" type="pres">
      <dgm:prSet presAssocID="{000617B0-58F8-4F6E-B5D1-0C7788A958FD}" presName="background" presStyleLbl="node0" presStyleIdx="0" presStyleCnt="1"/>
      <dgm:spPr/>
    </dgm:pt>
    <dgm:pt modelId="{77159E8A-C1FA-48C9-ACCE-C5D71178B30D}" type="pres">
      <dgm:prSet presAssocID="{000617B0-58F8-4F6E-B5D1-0C7788A958F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2B45F7-5D86-4429-B570-C73B029B47DB}" type="pres">
      <dgm:prSet presAssocID="{000617B0-58F8-4F6E-B5D1-0C7788A958FD}" presName="hierChild2" presStyleCnt="0"/>
      <dgm:spPr/>
    </dgm:pt>
    <dgm:pt modelId="{EF677ACC-0B33-41F9-A6A1-9E993B9FAEDA}" type="pres">
      <dgm:prSet presAssocID="{F0FE4F4E-2B43-473D-B7FE-3F0851F9A69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98FEA24-3FB8-435D-9417-92E0CE525273}" type="pres">
      <dgm:prSet presAssocID="{2E64DF0D-D5A8-4064-9AE2-BAFF4BDB1DE9}" presName="hierRoot2" presStyleCnt="0"/>
      <dgm:spPr/>
    </dgm:pt>
    <dgm:pt modelId="{BD577EE9-3B0C-48DF-BB7B-1BCAFD2F0A15}" type="pres">
      <dgm:prSet presAssocID="{2E64DF0D-D5A8-4064-9AE2-BAFF4BDB1DE9}" presName="composite2" presStyleCnt="0"/>
      <dgm:spPr/>
    </dgm:pt>
    <dgm:pt modelId="{C637254B-B576-4DB2-9323-4AC62BDAD0FA}" type="pres">
      <dgm:prSet presAssocID="{2E64DF0D-D5A8-4064-9AE2-BAFF4BDB1DE9}" presName="background2" presStyleLbl="node2" presStyleIdx="0" presStyleCnt="2"/>
      <dgm:spPr/>
    </dgm:pt>
    <dgm:pt modelId="{738F4D86-F69B-418D-BA36-4E31D8E3FBF0}" type="pres">
      <dgm:prSet presAssocID="{2E64DF0D-D5A8-4064-9AE2-BAFF4BDB1DE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8A503-D17E-430C-95FA-B42C8B5BE4AF}" type="pres">
      <dgm:prSet presAssocID="{2E64DF0D-D5A8-4064-9AE2-BAFF4BDB1DE9}" presName="hierChild3" presStyleCnt="0"/>
      <dgm:spPr/>
    </dgm:pt>
    <dgm:pt modelId="{C2D78994-3B77-46AC-9FF6-93270BB2FBFE}" type="pres">
      <dgm:prSet presAssocID="{362FB059-B62F-43A1-8BB2-397FCBBFA3D3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20F9C46-BB75-4652-BD25-7C6FCFB0674A}" type="pres">
      <dgm:prSet presAssocID="{2BD2A976-09D0-4F28-BAAB-0398A320DBAE}" presName="hierRoot3" presStyleCnt="0"/>
      <dgm:spPr/>
    </dgm:pt>
    <dgm:pt modelId="{2355E87E-3B1F-491E-A16A-14DC911E05FF}" type="pres">
      <dgm:prSet presAssocID="{2BD2A976-09D0-4F28-BAAB-0398A320DBAE}" presName="composite3" presStyleCnt="0"/>
      <dgm:spPr/>
    </dgm:pt>
    <dgm:pt modelId="{5746026A-A6C3-4895-834C-50707C0C3B63}" type="pres">
      <dgm:prSet presAssocID="{2BD2A976-09D0-4F28-BAAB-0398A320DBAE}" presName="background3" presStyleLbl="node3" presStyleIdx="0" presStyleCnt="4"/>
      <dgm:spPr/>
    </dgm:pt>
    <dgm:pt modelId="{957B5952-DA81-4850-97F4-E80F9EAAFCFB}" type="pres">
      <dgm:prSet presAssocID="{2BD2A976-09D0-4F28-BAAB-0398A320DBAE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F6F59D-BADF-40DA-AF75-BB0DF17E4C81}" type="pres">
      <dgm:prSet presAssocID="{2BD2A976-09D0-4F28-BAAB-0398A320DBAE}" presName="hierChild4" presStyleCnt="0"/>
      <dgm:spPr/>
    </dgm:pt>
    <dgm:pt modelId="{E9381BFA-B2C7-4BCE-B191-1EBDEF2FAA2D}" type="pres">
      <dgm:prSet presAssocID="{197BF859-3193-4CFF-B387-34A07CB9C33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FF1DA9B5-16E2-4990-8059-E98765FFAAB3}" type="pres">
      <dgm:prSet presAssocID="{8678C4AC-4C44-4A54-AAA7-CD70590B7A4F}" presName="hierRoot3" presStyleCnt="0"/>
      <dgm:spPr/>
    </dgm:pt>
    <dgm:pt modelId="{B5129BA1-1EDE-4DF6-B821-9E1587257BAE}" type="pres">
      <dgm:prSet presAssocID="{8678C4AC-4C44-4A54-AAA7-CD70590B7A4F}" presName="composite3" presStyleCnt="0"/>
      <dgm:spPr/>
    </dgm:pt>
    <dgm:pt modelId="{CA8E78D0-6E89-4AA6-9999-5F77306B220A}" type="pres">
      <dgm:prSet presAssocID="{8678C4AC-4C44-4A54-AAA7-CD70590B7A4F}" presName="background3" presStyleLbl="node3" presStyleIdx="1" presStyleCnt="4"/>
      <dgm:spPr/>
    </dgm:pt>
    <dgm:pt modelId="{83B85DFD-730E-440F-84C2-60FAE9C0139B}" type="pres">
      <dgm:prSet presAssocID="{8678C4AC-4C44-4A54-AAA7-CD70590B7A4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621D55-756D-41BB-A8BD-7783C49D7966}" type="pres">
      <dgm:prSet presAssocID="{8678C4AC-4C44-4A54-AAA7-CD70590B7A4F}" presName="hierChild4" presStyleCnt="0"/>
      <dgm:spPr/>
    </dgm:pt>
    <dgm:pt modelId="{09742F97-F182-451D-8324-209C447103C2}" type="pres">
      <dgm:prSet presAssocID="{2FD0C242-AAD6-4005-BA7A-CE06815961B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A9BEA95-0604-43C9-B13E-B57FA6A5A17F}" type="pres">
      <dgm:prSet presAssocID="{D3C9A43E-D325-4646-90FD-B53BD5D56E55}" presName="hierRoot2" presStyleCnt="0"/>
      <dgm:spPr/>
    </dgm:pt>
    <dgm:pt modelId="{2FB6B9CE-8310-4979-BD2C-AEB7A1C0294F}" type="pres">
      <dgm:prSet presAssocID="{D3C9A43E-D325-4646-90FD-B53BD5D56E55}" presName="composite2" presStyleCnt="0"/>
      <dgm:spPr/>
    </dgm:pt>
    <dgm:pt modelId="{BB49EFCA-799F-4227-B2CC-5DCDB127019D}" type="pres">
      <dgm:prSet presAssocID="{D3C9A43E-D325-4646-90FD-B53BD5D56E55}" presName="background2" presStyleLbl="node2" presStyleIdx="1" presStyleCnt="2"/>
      <dgm:spPr/>
    </dgm:pt>
    <dgm:pt modelId="{8A2D009C-41B5-4DB3-BAB3-5753780F761F}" type="pres">
      <dgm:prSet presAssocID="{D3C9A43E-D325-4646-90FD-B53BD5D56E5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B7A9EA-987A-4EA2-AD30-15B15DF7C8B2}" type="pres">
      <dgm:prSet presAssocID="{D3C9A43E-D325-4646-90FD-B53BD5D56E55}" presName="hierChild3" presStyleCnt="0"/>
      <dgm:spPr/>
    </dgm:pt>
    <dgm:pt modelId="{F4C8895E-B2FC-4A61-9E38-62A2DA1FB7FF}" type="pres">
      <dgm:prSet presAssocID="{1A017F96-1F7F-4F30-B0BE-AE38C04D42E7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F5EADD1-450B-40F2-8D84-BFC982472725}" type="pres">
      <dgm:prSet presAssocID="{6240D869-25F0-4FB8-89E9-738C5348E2A2}" presName="hierRoot3" presStyleCnt="0"/>
      <dgm:spPr/>
    </dgm:pt>
    <dgm:pt modelId="{65A39078-1415-46E4-B056-033AE5643696}" type="pres">
      <dgm:prSet presAssocID="{6240D869-25F0-4FB8-89E9-738C5348E2A2}" presName="composite3" presStyleCnt="0"/>
      <dgm:spPr/>
    </dgm:pt>
    <dgm:pt modelId="{8F18F2B8-36F4-4B8D-9902-3EBE4B5BCFFB}" type="pres">
      <dgm:prSet presAssocID="{6240D869-25F0-4FB8-89E9-738C5348E2A2}" presName="background3" presStyleLbl="node3" presStyleIdx="2" presStyleCnt="4"/>
      <dgm:spPr/>
    </dgm:pt>
    <dgm:pt modelId="{2315D346-A1EF-4E86-BCBD-81A991E63A19}" type="pres">
      <dgm:prSet presAssocID="{6240D869-25F0-4FB8-89E9-738C5348E2A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898BAC-D162-4BBA-830F-86D1CAFEE7C1}" type="pres">
      <dgm:prSet presAssocID="{6240D869-25F0-4FB8-89E9-738C5348E2A2}" presName="hierChild4" presStyleCnt="0"/>
      <dgm:spPr/>
    </dgm:pt>
    <dgm:pt modelId="{3076537E-9BBC-4A18-8BEB-EF23D7B14C67}" type="pres">
      <dgm:prSet presAssocID="{2977B13F-8A86-4552-AF5B-DA9FAEAF51C8}" presName="Name17" presStyleLbl="parChTrans1D3" presStyleIdx="3" presStyleCnt="4"/>
      <dgm:spPr/>
    </dgm:pt>
    <dgm:pt modelId="{442CBBC0-A330-4542-AC4E-B382D91FECE4}" type="pres">
      <dgm:prSet presAssocID="{9E31475B-632B-4647-B2D0-7A6998DB4D32}" presName="hierRoot3" presStyleCnt="0"/>
      <dgm:spPr/>
    </dgm:pt>
    <dgm:pt modelId="{1E4EB88C-CE56-4AFB-8129-87C5B362280B}" type="pres">
      <dgm:prSet presAssocID="{9E31475B-632B-4647-B2D0-7A6998DB4D32}" presName="composite3" presStyleCnt="0"/>
      <dgm:spPr/>
    </dgm:pt>
    <dgm:pt modelId="{0B75D841-8FB4-4784-8D2B-2BADED7F8BB3}" type="pres">
      <dgm:prSet presAssocID="{9E31475B-632B-4647-B2D0-7A6998DB4D32}" presName="background3" presStyleLbl="node3" presStyleIdx="3" presStyleCnt="4"/>
      <dgm:spPr/>
    </dgm:pt>
    <dgm:pt modelId="{F53F2ECF-5099-4738-BE2C-39C85FBCF9E9}" type="pres">
      <dgm:prSet presAssocID="{9E31475B-632B-4647-B2D0-7A6998DB4D3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E1168-C73F-467B-BF74-946843536895}" type="pres">
      <dgm:prSet presAssocID="{9E31475B-632B-4647-B2D0-7A6998DB4D32}" presName="hierChild4" presStyleCnt="0"/>
      <dgm:spPr/>
    </dgm:pt>
  </dgm:ptLst>
  <dgm:cxnLst>
    <dgm:cxn modelId="{3E0B4C8F-C9C9-457D-9777-96F2FB312E14}" type="presOf" srcId="{CE2D3943-B8D6-4486-A848-D67AEBE4D7F2}" destId="{3E394DB9-E55F-41CF-B563-9ADED52EE1EB}" srcOrd="0" destOrd="0" presId="urn:microsoft.com/office/officeart/2005/8/layout/hierarchy1"/>
    <dgm:cxn modelId="{64D230D8-85F3-4413-9188-C0A419498FC3}" type="presOf" srcId="{1A017F96-1F7F-4F30-B0BE-AE38C04D42E7}" destId="{F4C8895E-B2FC-4A61-9E38-62A2DA1FB7FF}" srcOrd="0" destOrd="0" presId="urn:microsoft.com/office/officeart/2005/8/layout/hierarchy1"/>
    <dgm:cxn modelId="{FCAD0DF2-4D04-4FFF-800B-B13208767666}" srcId="{000617B0-58F8-4F6E-B5D1-0C7788A958FD}" destId="{D3C9A43E-D325-4646-90FD-B53BD5D56E55}" srcOrd="1" destOrd="0" parTransId="{2FD0C242-AAD6-4005-BA7A-CE06815961B5}" sibTransId="{9B95621E-F1E6-4D67-AC29-5247495960B2}"/>
    <dgm:cxn modelId="{C6645A55-7D03-4F89-81F5-F6EED1EB2674}" srcId="{CE2D3943-B8D6-4486-A848-D67AEBE4D7F2}" destId="{000617B0-58F8-4F6E-B5D1-0C7788A958FD}" srcOrd="0" destOrd="0" parTransId="{6D3E40F3-E55B-48EE-8B6F-167B25C34652}" sibTransId="{55C47CBD-0C8C-4554-98BF-58302CC332EC}"/>
    <dgm:cxn modelId="{50F9E528-4B9F-496C-A2BD-43485D49C299}" type="presOf" srcId="{9E31475B-632B-4647-B2D0-7A6998DB4D32}" destId="{F53F2ECF-5099-4738-BE2C-39C85FBCF9E9}" srcOrd="0" destOrd="0" presId="urn:microsoft.com/office/officeart/2005/8/layout/hierarchy1"/>
    <dgm:cxn modelId="{61594EA6-3562-4B3C-9711-44295CF75E41}" type="presOf" srcId="{8678C4AC-4C44-4A54-AAA7-CD70590B7A4F}" destId="{83B85DFD-730E-440F-84C2-60FAE9C0139B}" srcOrd="0" destOrd="0" presId="urn:microsoft.com/office/officeart/2005/8/layout/hierarchy1"/>
    <dgm:cxn modelId="{15C741A3-D2FB-4655-BAA7-389B4C2A4323}" srcId="{2E64DF0D-D5A8-4064-9AE2-BAFF4BDB1DE9}" destId="{2BD2A976-09D0-4F28-BAAB-0398A320DBAE}" srcOrd="0" destOrd="0" parTransId="{362FB059-B62F-43A1-8BB2-397FCBBFA3D3}" sibTransId="{DB378301-50A9-45C0-90D7-BD639DB395BC}"/>
    <dgm:cxn modelId="{66C471C4-88E1-4B94-94E7-F69E6CEC3CCA}" type="presOf" srcId="{2E64DF0D-D5A8-4064-9AE2-BAFF4BDB1DE9}" destId="{738F4D86-F69B-418D-BA36-4E31D8E3FBF0}" srcOrd="0" destOrd="0" presId="urn:microsoft.com/office/officeart/2005/8/layout/hierarchy1"/>
    <dgm:cxn modelId="{A3602228-A115-4139-AC45-1170601BF3F9}" srcId="{D3C9A43E-D325-4646-90FD-B53BD5D56E55}" destId="{9E31475B-632B-4647-B2D0-7A6998DB4D32}" srcOrd="1" destOrd="0" parTransId="{2977B13F-8A86-4552-AF5B-DA9FAEAF51C8}" sibTransId="{9D4B0826-C968-495F-8453-A725B2CB6582}"/>
    <dgm:cxn modelId="{7ACBD2FB-EC74-482C-8126-697DEFC025A5}" type="presOf" srcId="{6240D869-25F0-4FB8-89E9-738C5348E2A2}" destId="{2315D346-A1EF-4E86-BCBD-81A991E63A19}" srcOrd="0" destOrd="0" presId="urn:microsoft.com/office/officeart/2005/8/layout/hierarchy1"/>
    <dgm:cxn modelId="{2D99C02C-C2E9-49B2-8D6A-A771C6BFD222}" type="presOf" srcId="{2FD0C242-AAD6-4005-BA7A-CE06815961B5}" destId="{09742F97-F182-451D-8324-209C447103C2}" srcOrd="0" destOrd="0" presId="urn:microsoft.com/office/officeart/2005/8/layout/hierarchy1"/>
    <dgm:cxn modelId="{6415451B-5F77-4381-9652-672852C6EE6B}" srcId="{000617B0-58F8-4F6E-B5D1-0C7788A958FD}" destId="{2E64DF0D-D5A8-4064-9AE2-BAFF4BDB1DE9}" srcOrd="0" destOrd="0" parTransId="{F0FE4F4E-2B43-473D-B7FE-3F0851F9A699}" sibTransId="{A5504270-B77F-44DF-A7BA-B14FC20C95BE}"/>
    <dgm:cxn modelId="{5A164F67-C1BC-4DDF-B84E-8A673FCE93A2}" type="presOf" srcId="{2BD2A976-09D0-4F28-BAAB-0398A320DBAE}" destId="{957B5952-DA81-4850-97F4-E80F9EAAFCFB}" srcOrd="0" destOrd="0" presId="urn:microsoft.com/office/officeart/2005/8/layout/hierarchy1"/>
    <dgm:cxn modelId="{803CFB92-175D-4FA6-9A8F-72A06A8C3214}" type="presOf" srcId="{362FB059-B62F-43A1-8BB2-397FCBBFA3D3}" destId="{C2D78994-3B77-46AC-9FF6-93270BB2FBFE}" srcOrd="0" destOrd="0" presId="urn:microsoft.com/office/officeart/2005/8/layout/hierarchy1"/>
    <dgm:cxn modelId="{93135C63-72D5-4DCF-8DFB-A5E8FB542417}" srcId="{2E64DF0D-D5A8-4064-9AE2-BAFF4BDB1DE9}" destId="{8678C4AC-4C44-4A54-AAA7-CD70590B7A4F}" srcOrd="1" destOrd="0" parTransId="{197BF859-3193-4CFF-B387-34A07CB9C33E}" sibTransId="{DBDE51C8-67C4-4470-8ECB-84527011DC83}"/>
    <dgm:cxn modelId="{080F4431-E31B-436E-B6D0-F864ABD32DE4}" srcId="{D3C9A43E-D325-4646-90FD-B53BD5D56E55}" destId="{6240D869-25F0-4FB8-89E9-738C5348E2A2}" srcOrd="0" destOrd="0" parTransId="{1A017F96-1F7F-4F30-B0BE-AE38C04D42E7}" sibTransId="{44B56B93-57F1-417F-82D0-9F6079A53BBA}"/>
    <dgm:cxn modelId="{74E347CA-A2BE-4FEC-968B-DB5480E63FBF}" type="presOf" srcId="{D3C9A43E-D325-4646-90FD-B53BD5D56E55}" destId="{8A2D009C-41B5-4DB3-BAB3-5753780F761F}" srcOrd="0" destOrd="0" presId="urn:microsoft.com/office/officeart/2005/8/layout/hierarchy1"/>
    <dgm:cxn modelId="{122B47B2-A17A-4018-8DCF-7FE3FB018A2A}" type="presOf" srcId="{F0FE4F4E-2B43-473D-B7FE-3F0851F9A699}" destId="{EF677ACC-0B33-41F9-A6A1-9E993B9FAEDA}" srcOrd="0" destOrd="0" presId="urn:microsoft.com/office/officeart/2005/8/layout/hierarchy1"/>
    <dgm:cxn modelId="{EE8F1B63-ED37-4DB9-84E9-5856D9B30D95}" type="presOf" srcId="{197BF859-3193-4CFF-B387-34A07CB9C33E}" destId="{E9381BFA-B2C7-4BCE-B191-1EBDEF2FAA2D}" srcOrd="0" destOrd="0" presId="urn:microsoft.com/office/officeart/2005/8/layout/hierarchy1"/>
    <dgm:cxn modelId="{3000B0E7-CAB1-4363-AE84-7A025D6C275C}" type="presOf" srcId="{000617B0-58F8-4F6E-B5D1-0C7788A958FD}" destId="{77159E8A-C1FA-48C9-ACCE-C5D71178B30D}" srcOrd="0" destOrd="0" presId="urn:microsoft.com/office/officeart/2005/8/layout/hierarchy1"/>
    <dgm:cxn modelId="{E1DC9B4C-1960-4D1F-940D-FE68023E42FD}" type="presOf" srcId="{2977B13F-8A86-4552-AF5B-DA9FAEAF51C8}" destId="{3076537E-9BBC-4A18-8BEB-EF23D7B14C67}" srcOrd="0" destOrd="0" presId="urn:microsoft.com/office/officeart/2005/8/layout/hierarchy1"/>
    <dgm:cxn modelId="{1C332B06-EEDA-43CE-B71B-F86E8882F85C}" type="presParOf" srcId="{3E394DB9-E55F-41CF-B563-9ADED52EE1EB}" destId="{800479BA-D025-42F1-B170-D2673CDBD9DE}" srcOrd="0" destOrd="0" presId="urn:microsoft.com/office/officeart/2005/8/layout/hierarchy1"/>
    <dgm:cxn modelId="{DEDEEAB2-6CFD-42B3-9EE0-3EF0E5EFAD3F}" type="presParOf" srcId="{800479BA-D025-42F1-B170-D2673CDBD9DE}" destId="{B92A4A0A-D910-43CE-858A-DFDBB6391A75}" srcOrd="0" destOrd="0" presId="urn:microsoft.com/office/officeart/2005/8/layout/hierarchy1"/>
    <dgm:cxn modelId="{E798EDC5-8822-4B58-8134-B80597790C41}" type="presParOf" srcId="{B92A4A0A-D910-43CE-858A-DFDBB6391A75}" destId="{C8C9D41C-7BE6-460C-9FEA-E878C9170DDA}" srcOrd="0" destOrd="0" presId="urn:microsoft.com/office/officeart/2005/8/layout/hierarchy1"/>
    <dgm:cxn modelId="{6BDB763B-704C-4FCB-9F93-BF01980D9E35}" type="presParOf" srcId="{B92A4A0A-D910-43CE-858A-DFDBB6391A75}" destId="{77159E8A-C1FA-48C9-ACCE-C5D71178B30D}" srcOrd="1" destOrd="0" presId="urn:microsoft.com/office/officeart/2005/8/layout/hierarchy1"/>
    <dgm:cxn modelId="{BCAA99F1-8F31-4E90-872C-3FD599F87FAD}" type="presParOf" srcId="{800479BA-D025-42F1-B170-D2673CDBD9DE}" destId="{7A2B45F7-5D86-4429-B570-C73B029B47DB}" srcOrd="1" destOrd="0" presId="urn:microsoft.com/office/officeart/2005/8/layout/hierarchy1"/>
    <dgm:cxn modelId="{0D25A354-874C-4C84-91D6-73AE277D78C5}" type="presParOf" srcId="{7A2B45F7-5D86-4429-B570-C73B029B47DB}" destId="{EF677ACC-0B33-41F9-A6A1-9E993B9FAEDA}" srcOrd="0" destOrd="0" presId="urn:microsoft.com/office/officeart/2005/8/layout/hierarchy1"/>
    <dgm:cxn modelId="{8E6E2DD8-D0BD-4ACB-A901-E5023FBC01E8}" type="presParOf" srcId="{7A2B45F7-5D86-4429-B570-C73B029B47DB}" destId="{798FEA24-3FB8-435D-9417-92E0CE525273}" srcOrd="1" destOrd="0" presId="urn:microsoft.com/office/officeart/2005/8/layout/hierarchy1"/>
    <dgm:cxn modelId="{7A4B9F15-31FF-4864-B5F1-C63E08DBD3D7}" type="presParOf" srcId="{798FEA24-3FB8-435D-9417-92E0CE525273}" destId="{BD577EE9-3B0C-48DF-BB7B-1BCAFD2F0A15}" srcOrd="0" destOrd="0" presId="urn:microsoft.com/office/officeart/2005/8/layout/hierarchy1"/>
    <dgm:cxn modelId="{0264BA4F-F25F-498B-8F81-38B011DB64F1}" type="presParOf" srcId="{BD577EE9-3B0C-48DF-BB7B-1BCAFD2F0A15}" destId="{C637254B-B576-4DB2-9323-4AC62BDAD0FA}" srcOrd="0" destOrd="0" presId="urn:microsoft.com/office/officeart/2005/8/layout/hierarchy1"/>
    <dgm:cxn modelId="{F7E488B5-01DF-42B6-A201-75BF15B7213A}" type="presParOf" srcId="{BD577EE9-3B0C-48DF-BB7B-1BCAFD2F0A15}" destId="{738F4D86-F69B-418D-BA36-4E31D8E3FBF0}" srcOrd="1" destOrd="0" presId="urn:microsoft.com/office/officeart/2005/8/layout/hierarchy1"/>
    <dgm:cxn modelId="{D854DF0C-7482-4C77-8A45-4E7E28644089}" type="presParOf" srcId="{798FEA24-3FB8-435D-9417-92E0CE525273}" destId="{78D8A503-D17E-430C-95FA-B42C8B5BE4AF}" srcOrd="1" destOrd="0" presId="urn:microsoft.com/office/officeart/2005/8/layout/hierarchy1"/>
    <dgm:cxn modelId="{5535D422-84AA-4BBC-9946-1DF14C7C0F3F}" type="presParOf" srcId="{78D8A503-D17E-430C-95FA-B42C8B5BE4AF}" destId="{C2D78994-3B77-46AC-9FF6-93270BB2FBFE}" srcOrd="0" destOrd="0" presId="urn:microsoft.com/office/officeart/2005/8/layout/hierarchy1"/>
    <dgm:cxn modelId="{131BA413-2AFE-4D19-8CBA-EE2E7C254A11}" type="presParOf" srcId="{78D8A503-D17E-430C-95FA-B42C8B5BE4AF}" destId="{A20F9C46-BB75-4652-BD25-7C6FCFB0674A}" srcOrd="1" destOrd="0" presId="urn:microsoft.com/office/officeart/2005/8/layout/hierarchy1"/>
    <dgm:cxn modelId="{4A5F522F-3FB4-4D97-BEEA-DF6A3D3EC742}" type="presParOf" srcId="{A20F9C46-BB75-4652-BD25-7C6FCFB0674A}" destId="{2355E87E-3B1F-491E-A16A-14DC911E05FF}" srcOrd="0" destOrd="0" presId="urn:microsoft.com/office/officeart/2005/8/layout/hierarchy1"/>
    <dgm:cxn modelId="{6FE9E9FE-8AAF-49A3-8B37-D0FBEB69E30C}" type="presParOf" srcId="{2355E87E-3B1F-491E-A16A-14DC911E05FF}" destId="{5746026A-A6C3-4895-834C-50707C0C3B63}" srcOrd="0" destOrd="0" presId="urn:microsoft.com/office/officeart/2005/8/layout/hierarchy1"/>
    <dgm:cxn modelId="{2786399F-930E-47C4-8507-AB39EED97940}" type="presParOf" srcId="{2355E87E-3B1F-491E-A16A-14DC911E05FF}" destId="{957B5952-DA81-4850-97F4-E80F9EAAFCFB}" srcOrd="1" destOrd="0" presId="urn:microsoft.com/office/officeart/2005/8/layout/hierarchy1"/>
    <dgm:cxn modelId="{EF95E46F-ADCF-45BF-B0AC-E06BBE908A83}" type="presParOf" srcId="{A20F9C46-BB75-4652-BD25-7C6FCFB0674A}" destId="{8CF6F59D-BADF-40DA-AF75-BB0DF17E4C81}" srcOrd="1" destOrd="0" presId="urn:microsoft.com/office/officeart/2005/8/layout/hierarchy1"/>
    <dgm:cxn modelId="{F2399E56-88CE-477B-BFF4-2A89C8BB1C4D}" type="presParOf" srcId="{78D8A503-D17E-430C-95FA-B42C8B5BE4AF}" destId="{E9381BFA-B2C7-4BCE-B191-1EBDEF2FAA2D}" srcOrd="2" destOrd="0" presId="urn:microsoft.com/office/officeart/2005/8/layout/hierarchy1"/>
    <dgm:cxn modelId="{B804FA15-A3A7-4D88-A392-38EBB66B480D}" type="presParOf" srcId="{78D8A503-D17E-430C-95FA-B42C8B5BE4AF}" destId="{FF1DA9B5-16E2-4990-8059-E98765FFAAB3}" srcOrd="3" destOrd="0" presId="urn:microsoft.com/office/officeart/2005/8/layout/hierarchy1"/>
    <dgm:cxn modelId="{758C22E7-D42A-4B53-AA3C-794112625113}" type="presParOf" srcId="{FF1DA9B5-16E2-4990-8059-E98765FFAAB3}" destId="{B5129BA1-1EDE-4DF6-B821-9E1587257BAE}" srcOrd="0" destOrd="0" presId="urn:microsoft.com/office/officeart/2005/8/layout/hierarchy1"/>
    <dgm:cxn modelId="{AF9FE3E8-73B4-43DD-B030-B80ACE1546BC}" type="presParOf" srcId="{B5129BA1-1EDE-4DF6-B821-9E1587257BAE}" destId="{CA8E78D0-6E89-4AA6-9999-5F77306B220A}" srcOrd="0" destOrd="0" presId="urn:microsoft.com/office/officeart/2005/8/layout/hierarchy1"/>
    <dgm:cxn modelId="{8A314D9A-245E-4E0C-B96E-FE86337AAC14}" type="presParOf" srcId="{B5129BA1-1EDE-4DF6-B821-9E1587257BAE}" destId="{83B85DFD-730E-440F-84C2-60FAE9C0139B}" srcOrd="1" destOrd="0" presId="urn:microsoft.com/office/officeart/2005/8/layout/hierarchy1"/>
    <dgm:cxn modelId="{8A584AD1-4F4A-4092-8C20-98A4699CA17E}" type="presParOf" srcId="{FF1DA9B5-16E2-4990-8059-E98765FFAAB3}" destId="{EC621D55-756D-41BB-A8BD-7783C49D7966}" srcOrd="1" destOrd="0" presId="urn:microsoft.com/office/officeart/2005/8/layout/hierarchy1"/>
    <dgm:cxn modelId="{7770ABC9-9ADB-4A59-8716-8704D1FDE553}" type="presParOf" srcId="{7A2B45F7-5D86-4429-B570-C73B029B47DB}" destId="{09742F97-F182-451D-8324-209C447103C2}" srcOrd="2" destOrd="0" presId="urn:microsoft.com/office/officeart/2005/8/layout/hierarchy1"/>
    <dgm:cxn modelId="{2E48E507-FD78-4362-B709-6B47646C61FA}" type="presParOf" srcId="{7A2B45F7-5D86-4429-B570-C73B029B47DB}" destId="{DA9BEA95-0604-43C9-B13E-B57FA6A5A17F}" srcOrd="3" destOrd="0" presId="urn:microsoft.com/office/officeart/2005/8/layout/hierarchy1"/>
    <dgm:cxn modelId="{2B5C20F9-B46D-49AC-BDFB-707F2F71E8E0}" type="presParOf" srcId="{DA9BEA95-0604-43C9-B13E-B57FA6A5A17F}" destId="{2FB6B9CE-8310-4979-BD2C-AEB7A1C0294F}" srcOrd="0" destOrd="0" presId="urn:microsoft.com/office/officeart/2005/8/layout/hierarchy1"/>
    <dgm:cxn modelId="{4E6AF94A-E5F3-4449-A88C-6131E1B98585}" type="presParOf" srcId="{2FB6B9CE-8310-4979-BD2C-AEB7A1C0294F}" destId="{BB49EFCA-799F-4227-B2CC-5DCDB127019D}" srcOrd="0" destOrd="0" presId="urn:microsoft.com/office/officeart/2005/8/layout/hierarchy1"/>
    <dgm:cxn modelId="{D780676A-EAEF-43A8-B176-24E376466EB1}" type="presParOf" srcId="{2FB6B9CE-8310-4979-BD2C-AEB7A1C0294F}" destId="{8A2D009C-41B5-4DB3-BAB3-5753780F761F}" srcOrd="1" destOrd="0" presId="urn:microsoft.com/office/officeart/2005/8/layout/hierarchy1"/>
    <dgm:cxn modelId="{A61D5590-4ECD-4895-A39C-5973D3EC91F2}" type="presParOf" srcId="{DA9BEA95-0604-43C9-B13E-B57FA6A5A17F}" destId="{30B7A9EA-987A-4EA2-AD30-15B15DF7C8B2}" srcOrd="1" destOrd="0" presId="urn:microsoft.com/office/officeart/2005/8/layout/hierarchy1"/>
    <dgm:cxn modelId="{F8952AA5-9B73-4AA6-B166-53C2878D889F}" type="presParOf" srcId="{30B7A9EA-987A-4EA2-AD30-15B15DF7C8B2}" destId="{F4C8895E-B2FC-4A61-9E38-62A2DA1FB7FF}" srcOrd="0" destOrd="0" presId="urn:microsoft.com/office/officeart/2005/8/layout/hierarchy1"/>
    <dgm:cxn modelId="{1A317A48-E53F-4405-BBED-BAC169D1F039}" type="presParOf" srcId="{30B7A9EA-987A-4EA2-AD30-15B15DF7C8B2}" destId="{BF5EADD1-450B-40F2-8D84-BFC982472725}" srcOrd="1" destOrd="0" presId="urn:microsoft.com/office/officeart/2005/8/layout/hierarchy1"/>
    <dgm:cxn modelId="{09E692E8-C9E3-42E5-9A28-5DE39F78E595}" type="presParOf" srcId="{BF5EADD1-450B-40F2-8D84-BFC982472725}" destId="{65A39078-1415-46E4-B056-033AE5643696}" srcOrd="0" destOrd="0" presId="urn:microsoft.com/office/officeart/2005/8/layout/hierarchy1"/>
    <dgm:cxn modelId="{1D5424DE-9603-4E77-B874-5ACFABF48414}" type="presParOf" srcId="{65A39078-1415-46E4-B056-033AE5643696}" destId="{8F18F2B8-36F4-4B8D-9902-3EBE4B5BCFFB}" srcOrd="0" destOrd="0" presId="urn:microsoft.com/office/officeart/2005/8/layout/hierarchy1"/>
    <dgm:cxn modelId="{7085F583-1EB0-43BF-9485-E849F5A86949}" type="presParOf" srcId="{65A39078-1415-46E4-B056-033AE5643696}" destId="{2315D346-A1EF-4E86-BCBD-81A991E63A19}" srcOrd="1" destOrd="0" presId="urn:microsoft.com/office/officeart/2005/8/layout/hierarchy1"/>
    <dgm:cxn modelId="{8471096F-E8E4-405E-87BA-ABEAD084B0AF}" type="presParOf" srcId="{BF5EADD1-450B-40F2-8D84-BFC982472725}" destId="{7F898BAC-D162-4BBA-830F-86D1CAFEE7C1}" srcOrd="1" destOrd="0" presId="urn:microsoft.com/office/officeart/2005/8/layout/hierarchy1"/>
    <dgm:cxn modelId="{AB1B19D5-2BF2-4631-B233-9CDC09557223}" type="presParOf" srcId="{30B7A9EA-987A-4EA2-AD30-15B15DF7C8B2}" destId="{3076537E-9BBC-4A18-8BEB-EF23D7B14C67}" srcOrd="2" destOrd="0" presId="urn:microsoft.com/office/officeart/2005/8/layout/hierarchy1"/>
    <dgm:cxn modelId="{A206E8EF-3147-42E5-B1D6-4D29492D463E}" type="presParOf" srcId="{30B7A9EA-987A-4EA2-AD30-15B15DF7C8B2}" destId="{442CBBC0-A330-4542-AC4E-B382D91FECE4}" srcOrd="3" destOrd="0" presId="urn:microsoft.com/office/officeart/2005/8/layout/hierarchy1"/>
    <dgm:cxn modelId="{5B2E53C0-692E-46D3-9B33-76DA4F942AA8}" type="presParOf" srcId="{442CBBC0-A330-4542-AC4E-B382D91FECE4}" destId="{1E4EB88C-CE56-4AFB-8129-87C5B362280B}" srcOrd="0" destOrd="0" presId="urn:microsoft.com/office/officeart/2005/8/layout/hierarchy1"/>
    <dgm:cxn modelId="{8FBFB8C4-4933-4BED-A3C7-254088517EB7}" type="presParOf" srcId="{1E4EB88C-CE56-4AFB-8129-87C5B362280B}" destId="{0B75D841-8FB4-4784-8D2B-2BADED7F8BB3}" srcOrd="0" destOrd="0" presId="urn:microsoft.com/office/officeart/2005/8/layout/hierarchy1"/>
    <dgm:cxn modelId="{50BB4F47-0BB5-45F7-BD18-27118D6196EE}" type="presParOf" srcId="{1E4EB88C-CE56-4AFB-8129-87C5B362280B}" destId="{F53F2ECF-5099-4738-BE2C-39C85FBCF9E9}" srcOrd="1" destOrd="0" presId="urn:microsoft.com/office/officeart/2005/8/layout/hierarchy1"/>
    <dgm:cxn modelId="{EF7A028F-6C2E-4829-8E87-8DD7B52E2F9E}" type="presParOf" srcId="{442CBBC0-A330-4542-AC4E-B382D91FECE4}" destId="{994E1168-C73F-467B-BF74-9468435368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25DDD-A196-48B4-8FE8-EFE98CA85A4F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EE17EE2-27B1-4DF4-844F-44286D032D3E}">
      <dgm:prSet phldrT="[Текст]"/>
      <dgm:spPr/>
      <dgm:t>
        <a:bodyPr/>
        <a:lstStyle/>
        <a:p>
          <a:r>
            <a:rPr lang="ru-RU" dirty="0" err="1" smtClean="0"/>
            <a:t>Экономикс</a:t>
          </a:r>
          <a:r>
            <a:rPr lang="ru-RU" dirty="0" smtClean="0"/>
            <a:t> </a:t>
          </a:r>
          <a:endParaRPr lang="ru-RU" dirty="0"/>
        </a:p>
      </dgm:t>
    </dgm:pt>
    <dgm:pt modelId="{94F5E5F3-B925-4051-B5D5-CEA8B9E05665}" type="parTrans" cxnId="{07FFFD85-ACB9-4289-BACB-5699494E473E}">
      <dgm:prSet/>
      <dgm:spPr/>
      <dgm:t>
        <a:bodyPr/>
        <a:lstStyle/>
        <a:p>
          <a:endParaRPr lang="ru-RU"/>
        </a:p>
      </dgm:t>
    </dgm:pt>
    <dgm:pt modelId="{B6678BE6-F861-4751-BEAD-62F386D01489}" type="sibTrans" cxnId="{07FFFD85-ACB9-4289-BACB-5699494E473E}">
      <dgm:prSet/>
      <dgm:spPr/>
      <dgm:t>
        <a:bodyPr/>
        <a:lstStyle/>
        <a:p>
          <a:endParaRPr lang="ru-RU"/>
        </a:p>
      </dgm:t>
    </dgm:pt>
    <dgm:pt modelId="{23499B36-32FC-40C4-9950-ADD2D2AA95AF}">
      <dgm:prSet phldrT="[Текст]"/>
      <dgm:spPr/>
      <dgm:t>
        <a:bodyPr/>
        <a:lstStyle/>
        <a:p>
          <a:r>
            <a:rPr lang="ru-RU" dirty="0" smtClean="0"/>
            <a:t>Основная задача:</a:t>
          </a:r>
        </a:p>
        <a:p>
          <a:r>
            <a:rPr lang="ru-RU" dirty="0" smtClean="0"/>
            <a:t>- Поиск путей эффективного ведения хозяйства;</a:t>
          </a:r>
        </a:p>
        <a:p>
          <a:r>
            <a:rPr lang="ru-RU" dirty="0" smtClean="0"/>
            <a:t>- Поиск оптимальных механизмов использования ресурсов в условиях их ограниченности и безграничности потребностей</a:t>
          </a:r>
          <a:endParaRPr lang="ru-RU" dirty="0"/>
        </a:p>
      </dgm:t>
    </dgm:pt>
    <dgm:pt modelId="{94FAAC2C-D628-4C6F-A353-0A628993EC99}" type="parTrans" cxnId="{2F6263A6-375A-4A7B-93DE-BA3E2C1EBE84}">
      <dgm:prSet/>
      <dgm:spPr/>
      <dgm:t>
        <a:bodyPr/>
        <a:lstStyle/>
        <a:p>
          <a:endParaRPr lang="ru-RU"/>
        </a:p>
      </dgm:t>
    </dgm:pt>
    <dgm:pt modelId="{25833697-DE8B-4239-BD60-C1C88B703FE9}" type="sibTrans" cxnId="{2F6263A6-375A-4A7B-93DE-BA3E2C1EBE84}">
      <dgm:prSet/>
      <dgm:spPr/>
      <dgm:t>
        <a:bodyPr/>
        <a:lstStyle/>
        <a:p>
          <a:endParaRPr lang="ru-RU"/>
        </a:p>
      </dgm:t>
    </dgm:pt>
    <dgm:pt modelId="{93D55A02-0BCE-4ACF-9684-1658EB651667}">
      <dgm:prSet phldrT="[Текст]"/>
      <dgm:spPr/>
      <dgm:t>
        <a:bodyPr/>
        <a:lstStyle/>
        <a:p>
          <a:r>
            <a:rPr lang="ru-RU" dirty="0" smtClean="0"/>
            <a:t>Предмет исследования:</a:t>
          </a:r>
        </a:p>
        <a:p>
          <a:r>
            <a:rPr lang="ru-RU" dirty="0" smtClean="0"/>
            <a:t>Экономические отношения, связи и взаимозависимости, возникающие в процессе развития экономики</a:t>
          </a:r>
          <a:endParaRPr lang="ru-RU" dirty="0"/>
        </a:p>
      </dgm:t>
    </dgm:pt>
    <dgm:pt modelId="{A33CAC2D-18A5-40F1-BC7A-5769B924B767}" type="parTrans" cxnId="{EAE951C1-1DDA-4953-A9FE-2A08FC45E074}">
      <dgm:prSet/>
      <dgm:spPr/>
      <dgm:t>
        <a:bodyPr/>
        <a:lstStyle/>
        <a:p>
          <a:endParaRPr lang="ru-RU"/>
        </a:p>
      </dgm:t>
    </dgm:pt>
    <dgm:pt modelId="{17A00A05-B317-4EEF-92F8-830773079A54}" type="sibTrans" cxnId="{EAE951C1-1DDA-4953-A9FE-2A08FC45E074}">
      <dgm:prSet/>
      <dgm:spPr/>
      <dgm:t>
        <a:bodyPr/>
        <a:lstStyle/>
        <a:p>
          <a:endParaRPr lang="ru-RU"/>
        </a:p>
      </dgm:t>
    </dgm:pt>
    <dgm:pt modelId="{A9E7A900-6159-4C04-A9BC-89D2DEFD470C}">
      <dgm:prSet phldrT="[Текст]"/>
      <dgm:spPr/>
      <dgm:t>
        <a:bodyPr/>
        <a:lstStyle/>
        <a:p>
          <a:r>
            <a:rPr lang="ru-RU" dirty="0" smtClean="0"/>
            <a:t>Особенность как науки:</a:t>
          </a:r>
        </a:p>
        <a:p>
          <a:r>
            <a:rPr lang="ru-RU" dirty="0" smtClean="0"/>
            <a:t>Основной акцент делается на функциональных, а не на причинно-следственных  связях</a:t>
          </a:r>
          <a:endParaRPr lang="ru-RU" dirty="0"/>
        </a:p>
      </dgm:t>
    </dgm:pt>
    <dgm:pt modelId="{77DC02DA-6CD2-48B5-A347-6D4D41C184C5}" type="parTrans" cxnId="{E5731E58-FF80-471C-ADF8-3A4EAB95A112}">
      <dgm:prSet/>
      <dgm:spPr/>
      <dgm:t>
        <a:bodyPr/>
        <a:lstStyle/>
        <a:p>
          <a:endParaRPr lang="ru-RU"/>
        </a:p>
      </dgm:t>
    </dgm:pt>
    <dgm:pt modelId="{5108000F-0474-4F35-96D3-EF64FE14B265}" type="sibTrans" cxnId="{E5731E58-FF80-471C-ADF8-3A4EAB95A112}">
      <dgm:prSet/>
      <dgm:spPr/>
      <dgm:t>
        <a:bodyPr/>
        <a:lstStyle/>
        <a:p>
          <a:endParaRPr lang="ru-RU"/>
        </a:p>
      </dgm:t>
    </dgm:pt>
    <dgm:pt modelId="{83512563-E208-4625-A3D9-EED774161E2F}" type="pres">
      <dgm:prSet presAssocID="{D2D25DDD-A196-48B4-8FE8-EFE98CA85A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82C457-D961-4F73-A289-997AB2E57196}" type="pres">
      <dgm:prSet presAssocID="{BEE17EE2-27B1-4DF4-844F-44286D032D3E}" presName="hierRoot1" presStyleCnt="0">
        <dgm:presLayoutVars>
          <dgm:hierBranch val="init"/>
        </dgm:presLayoutVars>
      </dgm:prSet>
      <dgm:spPr/>
    </dgm:pt>
    <dgm:pt modelId="{0CB43172-1526-46CC-B69D-34ABCE8DFD8A}" type="pres">
      <dgm:prSet presAssocID="{BEE17EE2-27B1-4DF4-844F-44286D032D3E}" presName="rootComposite1" presStyleCnt="0"/>
      <dgm:spPr/>
    </dgm:pt>
    <dgm:pt modelId="{8A5B7155-EE30-42E8-939F-80BE407643F2}" type="pres">
      <dgm:prSet presAssocID="{BEE17EE2-27B1-4DF4-844F-44286D032D3E}" presName="rootText1" presStyleLbl="node0" presStyleIdx="0" presStyleCnt="1" custLinFactNeighborX="188" custLinFactNeighborY="-76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98744A-0278-4D22-B82E-22AE876690B5}" type="pres">
      <dgm:prSet presAssocID="{BEE17EE2-27B1-4DF4-844F-44286D032D3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51CEC96-86DA-41A3-9AE0-AE8325E419DA}" type="pres">
      <dgm:prSet presAssocID="{BEE17EE2-27B1-4DF4-844F-44286D032D3E}" presName="hierChild2" presStyleCnt="0"/>
      <dgm:spPr/>
    </dgm:pt>
    <dgm:pt modelId="{759165ED-A984-4963-9852-CD1B783158AE}" type="pres">
      <dgm:prSet presAssocID="{94FAAC2C-D628-4C6F-A353-0A628993EC9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3555434-EEC9-45AE-BB13-073F17D74E8E}" type="pres">
      <dgm:prSet presAssocID="{23499B36-32FC-40C4-9950-ADD2D2AA95AF}" presName="hierRoot2" presStyleCnt="0">
        <dgm:presLayoutVars>
          <dgm:hierBranch val="init"/>
        </dgm:presLayoutVars>
      </dgm:prSet>
      <dgm:spPr/>
    </dgm:pt>
    <dgm:pt modelId="{6396FE9F-75A5-4049-BBEC-519EC83BFFA6}" type="pres">
      <dgm:prSet presAssocID="{23499B36-32FC-40C4-9950-ADD2D2AA95AF}" presName="rootComposite" presStyleCnt="0"/>
      <dgm:spPr/>
    </dgm:pt>
    <dgm:pt modelId="{88250C1F-9625-4441-BA92-1AC96AD48BDB}" type="pres">
      <dgm:prSet presAssocID="{23499B36-32FC-40C4-9950-ADD2D2AA95AF}" presName="rootText" presStyleLbl="node2" presStyleIdx="0" presStyleCnt="3" custScaleX="101972" custScaleY="213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C921E3-6196-4AF8-A304-3044F4EB6329}" type="pres">
      <dgm:prSet presAssocID="{23499B36-32FC-40C4-9950-ADD2D2AA95AF}" presName="rootConnector" presStyleLbl="node2" presStyleIdx="0" presStyleCnt="3"/>
      <dgm:spPr/>
      <dgm:t>
        <a:bodyPr/>
        <a:lstStyle/>
        <a:p>
          <a:endParaRPr lang="ru-RU"/>
        </a:p>
      </dgm:t>
    </dgm:pt>
    <dgm:pt modelId="{D84C2406-EDC3-44F8-A336-1F4CC4262DCB}" type="pres">
      <dgm:prSet presAssocID="{23499B36-32FC-40C4-9950-ADD2D2AA95AF}" presName="hierChild4" presStyleCnt="0"/>
      <dgm:spPr/>
    </dgm:pt>
    <dgm:pt modelId="{4D03A3E0-CADC-402C-AF2E-F0A8C0F29DFC}" type="pres">
      <dgm:prSet presAssocID="{23499B36-32FC-40C4-9950-ADD2D2AA95AF}" presName="hierChild5" presStyleCnt="0"/>
      <dgm:spPr/>
    </dgm:pt>
    <dgm:pt modelId="{CF44C63C-9165-4C58-B3FA-12396BA29796}" type="pres">
      <dgm:prSet presAssocID="{A33CAC2D-18A5-40F1-BC7A-5769B924B76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C464EF1-D7A1-49AD-83CF-1ED0EE77CBA7}" type="pres">
      <dgm:prSet presAssocID="{93D55A02-0BCE-4ACF-9684-1658EB651667}" presName="hierRoot2" presStyleCnt="0">
        <dgm:presLayoutVars>
          <dgm:hierBranch val="init"/>
        </dgm:presLayoutVars>
      </dgm:prSet>
      <dgm:spPr/>
    </dgm:pt>
    <dgm:pt modelId="{A189405F-E021-477C-8EC9-0CC0098B1339}" type="pres">
      <dgm:prSet presAssocID="{93D55A02-0BCE-4ACF-9684-1658EB651667}" presName="rootComposite" presStyleCnt="0"/>
      <dgm:spPr/>
    </dgm:pt>
    <dgm:pt modelId="{AE59675C-BC6F-4835-958B-4DA3F409AAF1}" type="pres">
      <dgm:prSet presAssocID="{93D55A02-0BCE-4ACF-9684-1658EB651667}" presName="rootText" presStyleLbl="node2" presStyleIdx="1" presStyleCnt="3" custScaleY="146902" custLinFactNeighborX="2954" custLinFactNeighborY="-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0EF2F5-5135-471B-9E80-FE5F0F91EFD1}" type="pres">
      <dgm:prSet presAssocID="{93D55A02-0BCE-4ACF-9684-1658EB651667}" presName="rootConnector" presStyleLbl="node2" presStyleIdx="1" presStyleCnt="3"/>
      <dgm:spPr/>
      <dgm:t>
        <a:bodyPr/>
        <a:lstStyle/>
        <a:p>
          <a:endParaRPr lang="ru-RU"/>
        </a:p>
      </dgm:t>
    </dgm:pt>
    <dgm:pt modelId="{534CD7C3-7A6A-4203-82FE-3EC1F182BD0A}" type="pres">
      <dgm:prSet presAssocID="{93D55A02-0BCE-4ACF-9684-1658EB651667}" presName="hierChild4" presStyleCnt="0"/>
      <dgm:spPr/>
    </dgm:pt>
    <dgm:pt modelId="{2FDEC836-6E15-4F31-A69F-19180C657B8D}" type="pres">
      <dgm:prSet presAssocID="{93D55A02-0BCE-4ACF-9684-1658EB651667}" presName="hierChild5" presStyleCnt="0"/>
      <dgm:spPr/>
    </dgm:pt>
    <dgm:pt modelId="{C8FD6D82-1914-4D4F-AF75-24FE9484B01E}" type="pres">
      <dgm:prSet presAssocID="{77DC02DA-6CD2-48B5-A347-6D4D41C184C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926B908-C146-4E03-9403-88562013C2AD}" type="pres">
      <dgm:prSet presAssocID="{A9E7A900-6159-4C04-A9BC-89D2DEFD470C}" presName="hierRoot2" presStyleCnt="0">
        <dgm:presLayoutVars>
          <dgm:hierBranch val="init"/>
        </dgm:presLayoutVars>
      </dgm:prSet>
      <dgm:spPr/>
    </dgm:pt>
    <dgm:pt modelId="{DB1070A4-A1B0-4412-94F3-95522CDD91B1}" type="pres">
      <dgm:prSet presAssocID="{A9E7A900-6159-4C04-A9BC-89D2DEFD470C}" presName="rootComposite" presStyleCnt="0"/>
      <dgm:spPr/>
    </dgm:pt>
    <dgm:pt modelId="{25F0687C-466C-456D-B94E-0004856FB83B}" type="pres">
      <dgm:prSet presAssocID="{A9E7A900-6159-4C04-A9BC-89D2DEFD470C}" presName="rootText" presStyleLbl="node2" presStyleIdx="2" presStyleCnt="3" custScaleX="108406" custScaleY="113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B0308C-2807-4097-BC19-2B886BB53D71}" type="pres">
      <dgm:prSet presAssocID="{A9E7A900-6159-4C04-A9BC-89D2DEFD470C}" presName="rootConnector" presStyleLbl="node2" presStyleIdx="2" presStyleCnt="3"/>
      <dgm:spPr/>
      <dgm:t>
        <a:bodyPr/>
        <a:lstStyle/>
        <a:p>
          <a:endParaRPr lang="ru-RU"/>
        </a:p>
      </dgm:t>
    </dgm:pt>
    <dgm:pt modelId="{66C98F7F-9AE8-40CC-A0C6-1A5D6283BE45}" type="pres">
      <dgm:prSet presAssocID="{A9E7A900-6159-4C04-A9BC-89D2DEFD470C}" presName="hierChild4" presStyleCnt="0"/>
      <dgm:spPr/>
    </dgm:pt>
    <dgm:pt modelId="{9D0FAFBF-5394-401D-8074-38161DC3973E}" type="pres">
      <dgm:prSet presAssocID="{A9E7A900-6159-4C04-A9BC-89D2DEFD470C}" presName="hierChild5" presStyleCnt="0"/>
      <dgm:spPr/>
    </dgm:pt>
    <dgm:pt modelId="{6C5947FB-9387-48D7-8EB5-CE5340AC5473}" type="pres">
      <dgm:prSet presAssocID="{BEE17EE2-27B1-4DF4-844F-44286D032D3E}" presName="hierChild3" presStyleCnt="0"/>
      <dgm:spPr/>
    </dgm:pt>
  </dgm:ptLst>
  <dgm:cxnLst>
    <dgm:cxn modelId="{3A9639E0-2D3C-4124-AC3A-F4FE0669D557}" type="presOf" srcId="{23499B36-32FC-40C4-9950-ADD2D2AA95AF}" destId="{88250C1F-9625-4441-BA92-1AC96AD48BDB}" srcOrd="0" destOrd="0" presId="urn:microsoft.com/office/officeart/2005/8/layout/orgChart1"/>
    <dgm:cxn modelId="{2B3FB1AE-01D6-405A-B84C-CB1CED03FCC8}" type="presOf" srcId="{A9E7A900-6159-4C04-A9BC-89D2DEFD470C}" destId="{53B0308C-2807-4097-BC19-2B886BB53D71}" srcOrd="1" destOrd="0" presId="urn:microsoft.com/office/officeart/2005/8/layout/orgChart1"/>
    <dgm:cxn modelId="{0A97FCC1-A530-44CD-A244-3BA80BFBED6A}" type="presOf" srcId="{23499B36-32FC-40C4-9950-ADD2D2AA95AF}" destId="{25C921E3-6196-4AF8-A304-3044F4EB6329}" srcOrd="1" destOrd="0" presId="urn:microsoft.com/office/officeart/2005/8/layout/orgChart1"/>
    <dgm:cxn modelId="{ED0A3C2F-0894-4F8B-A9DE-019E861BF18F}" type="presOf" srcId="{93D55A02-0BCE-4ACF-9684-1658EB651667}" destId="{AE59675C-BC6F-4835-958B-4DA3F409AAF1}" srcOrd="0" destOrd="0" presId="urn:microsoft.com/office/officeart/2005/8/layout/orgChart1"/>
    <dgm:cxn modelId="{6278E8DC-0A55-45B0-B1EB-A5B6691A9A0E}" type="presOf" srcId="{93D55A02-0BCE-4ACF-9684-1658EB651667}" destId="{C70EF2F5-5135-471B-9E80-FE5F0F91EFD1}" srcOrd="1" destOrd="0" presId="urn:microsoft.com/office/officeart/2005/8/layout/orgChart1"/>
    <dgm:cxn modelId="{5CE65870-63BB-4511-9F54-5A52E727BFFA}" type="presOf" srcId="{94FAAC2C-D628-4C6F-A353-0A628993EC99}" destId="{759165ED-A984-4963-9852-CD1B783158AE}" srcOrd="0" destOrd="0" presId="urn:microsoft.com/office/officeart/2005/8/layout/orgChart1"/>
    <dgm:cxn modelId="{EAE951C1-1DDA-4953-A9FE-2A08FC45E074}" srcId="{BEE17EE2-27B1-4DF4-844F-44286D032D3E}" destId="{93D55A02-0BCE-4ACF-9684-1658EB651667}" srcOrd="1" destOrd="0" parTransId="{A33CAC2D-18A5-40F1-BC7A-5769B924B767}" sibTransId="{17A00A05-B317-4EEF-92F8-830773079A54}"/>
    <dgm:cxn modelId="{6528BD8B-D985-4FAC-ADD0-959DF522E467}" type="presOf" srcId="{77DC02DA-6CD2-48B5-A347-6D4D41C184C5}" destId="{C8FD6D82-1914-4D4F-AF75-24FE9484B01E}" srcOrd="0" destOrd="0" presId="urn:microsoft.com/office/officeart/2005/8/layout/orgChart1"/>
    <dgm:cxn modelId="{E5731E58-FF80-471C-ADF8-3A4EAB95A112}" srcId="{BEE17EE2-27B1-4DF4-844F-44286D032D3E}" destId="{A9E7A900-6159-4C04-A9BC-89D2DEFD470C}" srcOrd="2" destOrd="0" parTransId="{77DC02DA-6CD2-48B5-A347-6D4D41C184C5}" sibTransId="{5108000F-0474-4F35-96D3-EF64FE14B265}"/>
    <dgm:cxn modelId="{3D6C86AD-2764-4088-85BA-33EA24EDE421}" type="presOf" srcId="{BEE17EE2-27B1-4DF4-844F-44286D032D3E}" destId="{F598744A-0278-4D22-B82E-22AE876690B5}" srcOrd="1" destOrd="0" presId="urn:microsoft.com/office/officeart/2005/8/layout/orgChart1"/>
    <dgm:cxn modelId="{C316E110-F333-43F7-AF0F-B61FC75FC6BF}" type="presOf" srcId="{D2D25DDD-A196-48B4-8FE8-EFE98CA85A4F}" destId="{83512563-E208-4625-A3D9-EED774161E2F}" srcOrd="0" destOrd="0" presId="urn:microsoft.com/office/officeart/2005/8/layout/orgChart1"/>
    <dgm:cxn modelId="{2F6263A6-375A-4A7B-93DE-BA3E2C1EBE84}" srcId="{BEE17EE2-27B1-4DF4-844F-44286D032D3E}" destId="{23499B36-32FC-40C4-9950-ADD2D2AA95AF}" srcOrd="0" destOrd="0" parTransId="{94FAAC2C-D628-4C6F-A353-0A628993EC99}" sibTransId="{25833697-DE8B-4239-BD60-C1C88B703FE9}"/>
    <dgm:cxn modelId="{07CDAB24-D50A-4B81-965B-7B67B2F9C891}" type="presOf" srcId="{A9E7A900-6159-4C04-A9BC-89D2DEFD470C}" destId="{25F0687C-466C-456D-B94E-0004856FB83B}" srcOrd="0" destOrd="0" presId="urn:microsoft.com/office/officeart/2005/8/layout/orgChart1"/>
    <dgm:cxn modelId="{BF014464-3F0B-447A-98DD-8305A5868AE7}" type="presOf" srcId="{A33CAC2D-18A5-40F1-BC7A-5769B924B767}" destId="{CF44C63C-9165-4C58-B3FA-12396BA29796}" srcOrd="0" destOrd="0" presId="urn:microsoft.com/office/officeart/2005/8/layout/orgChart1"/>
    <dgm:cxn modelId="{BACA17AF-FF6A-4F3B-A680-FFD746534997}" type="presOf" srcId="{BEE17EE2-27B1-4DF4-844F-44286D032D3E}" destId="{8A5B7155-EE30-42E8-939F-80BE407643F2}" srcOrd="0" destOrd="0" presId="urn:microsoft.com/office/officeart/2005/8/layout/orgChart1"/>
    <dgm:cxn modelId="{07FFFD85-ACB9-4289-BACB-5699494E473E}" srcId="{D2D25DDD-A196-48B4-8FE8-EFE98CA85A4F}" destId="{BEE17EE2-27B1-4DF4-844F-44286D032D3E}" srcOrd="0" destOrd="0" parTransId="{94F5E5F3-B925-4051-B5D5-CEA8B9E05665}" sibTransId="{B6678BE6-F861-4751-BEAD-62F386D01489}"/>
    <dgm:cxn modelId="{064A3486-BA4F-49BB-BC2D-CFC7BDB73D6D}" type="presParOf" srcId="{83512563-E208-4625-A3D9-EED774161E2F}" destId="{3E82C457-D961-4F73-A289-997AB2E57196}" srcOrd="0" destOrd="0" presId="urn:microsoft.com/office/officeart/2005/8/layout/orgChart1"/>
    <dgm:cxn modelId="{D664F6D7-C78D-40F9-A24E-60500FDBBE87}" type="presParOf" srcId="{3E82C457-D961-4F73-A289-997AB2E57196}" destId="{0CB43172-1526-46CC-B69D-34ABCE8DFD8A}" srcOrd="0" destOrd="0" presId="urn:microsoft.com/office/officeart/2005/8/layout/orgChart1"/>
    <dgm:cxn modelId="{41CA431E-118B-4D8E-8D3D-4D8995283857}" type="presParOf" srcId="{0CB43172-1526-46CC-B69D-34ABCE8DFD8A}" destId="{8A5B7155-EE30-42E8-939F-80BE407643F2}" srcOrd="0" destOrd="0" presId="urn:microsoft.com/office/officeart/2005/8/layout/orgChart1"/>
    <dgm:cxn modelId="{9CB79A12-4740-4BE5-82D7-D7B621F29A3D}" type="presParOf" srcId="{0CB43172-1526-46CC-B69D-34ABCE8DFD8A}" destId="{F598744A-0278-4D22-B82E-22AE876690B5}" srcOrd="1" destOrd="0" presId="urn:microsoft.com/office/officeart/2005/8/layout/orgChart1"/>
    <dgm:cxn modelId="{B174B5A7-08ED-4AA1-8377-E87CC1D6E4E5}" type="presParOf" srcId="{3E82C457-D961-4F73-A289-997AB2E57196}" destId="{A51CEC96-86DA-41A3-9AE0-AE8325E419DA}" srcOrd="1" destOrd="0" presId="urn:microsoft.com/office/officeart/2005/8/layout/orgChart1"/>
    <dgm:cxn modelId="{56E53C08-C02D-4719-AD20-41FB8674A359}" type="presParOf" srcId="{A51CEC96-86DA-41A3-9AE0-AE8325E419DA}" destId="{759165ED-A984-4963-9852-CD1B783158AE}" srcOrd="0" destOrd="0" presId="urn:microsoft.com/office/officeart/2005/8/layout/orgChart1"/>
    <dgm:cxn modelId="{946D802F-B58E-47B6-967F-02962B10A1F1}" type="presParOf" srcId="{A51CEC96-86DA-41A3-9AE0-AE8325E419DA}" destId="{43555434-EEC9-45AE-BB13-073F17D74E8E}" srcOrd="1" destOrd="0" presId="urn:microsoft.com/office/officeart/2005/8/layout/orgChart1"/>
    <dgm:cxn modelId="{ABE96C6D-3985-438F-B50B-30401F5B6D68}" type="presParOf" srcId="{43555434-EEC9-45AE-BB13-073F17D74E8E}" destId="{6396FE9F-75A5-4049-BBEC-519EC83BFFA6}" srcOrd="0" destOrd="0" presId="urn:microsoft.com/office/officeart/2005/8/layout/orgChart1"/>
    <dgm:cxn modelId="{C1215748-E152-4E23-9074-58D2FF6E0786}" type="presParOf" srcId="{6396FE9F-75A5-4049-BBEC-519EC83BFFA6}" destId="{88250C1F-9625-4441-BA92-1AC96AD48BDB}" srcOrd="0" destOrd="0" presId="urn:microsoft.com/office/officeart/2005/8/layout/orgChart1"/>
    <dgm:cxn modelId="{881F1C96-7EFE-471B-B4F7-78542174BC13}" type="presParOf" srcId="{6396FE9F-75A5-4049-BBEC-519EC83BFFA6}" destId="{25C921E3-6196-4AF8-A304-3044F4EB6329}" srcOrd="1" destOrd="0" presId="urn:microsoft.com/office/officeart/2005/8/layout/orgChart1"/>
    <dgm:cxn modelId="{6509E6F0-7B7D-49DB-9438-1D7C2EFA718D}" type="presParOf" srcId="{43555434-EEC9-45AE-BB13-073F17D74E8E}" destId="{D84C2406-EDC3-44F8-A336-1F4CC4262DCB}" srcOrd="1" destOrd="0" presId="urn:microsoft.com/office/officeart/2005/8/layout/orgChart1"/>
    <dgm:cxn modelId="{6F0090FD-8463-4FEE-BA85-50936B19CEDB}" type="presParOf" srcId="{43555434-EEC9-45AE-BB13-073F17D74E8E}" destId="{4D03A3E0-CADC-402C-AF2E-F0A8C0F29DFC}" srcOrd="2" destOrd="0" presId="urn:microsoft.com/office/officeart/2005/8/layout/orgChart1"/>
    <dgm:cxn modelId="{9F85B8C4-C017-409A-994C-D4080B93E932}" type="presParOf" srcId="{A51CEC96-86DA-41A3-9AE0-AE8325E419DA}" destId="{CF44C63C-9165-4C58-B3FA-12396BA29796}" srcOrd="2" destOrd="0" presId="urn:microsoft.com/office/officeart/2005/8/layout/orgChart1"/>
    <dgm:cxn modelId="{6084CCCC-F45F-49A8-A3DE-A6619B375D71}" type="presParOf" srcId="{A51CEC96-86DA-41A3-9AE0-AE8325E419DA}" destId="{BC464EF1-D7A1-49AD-83CF-1ED0EE77CBA7}" srcOrd="3" destOrd="0" presId="urn:microsoft.com/office/officeart/2005/8/layout/orgChart1"/>
    <dgm:cxn modelId="{0E461688-6D27-460D-911B-0CCAC6C19558}" type="presParOf" srcId="{BC464EF1-D7A1-49AD-83CF-1ED0EE77CBA7}" destId="{A189405F-E021-477C-8EC9-0CC0098B1339}" srcOrd="0" destOrd="0" presId="urn:microsoft.com/office/officeart/2005/8/layout/orgChart1"/>
    <dgm:cxn modelId="{EDB5B192-DEE4-4C53-85E1-8ACE33FFF9AE}" type="presParOf" srcId="{A189405F-E021-477C-8EC9-0CC0098B1339}" destId="{AE59675C-BC6F-4835-958B-4DA3F409AAF1}" srcOrd="0" destOrd="0" presId="urn:microsoft.com/office/officeart/2005/8/layout/orgChart1"/>
    <dgm:cxn modelId="{80C67484-388C-4DD1-BFDF-77D1F15A626A}" type="presParOf" srcId="{A189405F-E021-477C-8EC9-0CC0098B1339}" destId="{C70EF2F5-5135-471B-9E80-FE5F0F91EFD1}" srcOrd="1" destOrd="0" presId="urn:microsoft.com/office/officeart/2005/8/layout/orgChart1"/>
    <dgm:cxn modelId="{D70E851E-7085-440D-8E34-980BAC728B40}" type="presParOf" srcId="{BC464EF1-D7A1-49AD-83CF-1ED0EE77CBA7}" destId="{534CD7C3-7A6A-4203-82FE-3EC1F182BD0A}" srcOrd="1" destOrd="0" presId="urn:microsoft.com/office/officeart/2005/8/layout/orgChart1"/>
    <dgm:cxn modelId="{5A5E1587-D69E-42CA-96B0-737FC3388370}" type="presParOf" srcId="{BC464EF1-D7A1-49AD-83CF-1ED0EE77CBA7}" destId="{2FDEC836-6E15-4F31-A69F-19180C657B8D}" srcOrd="2" destOrd="0" presId="urn:microsoft.com/office/officeart/2005/8/layout/orgChart1"/>
    <dgm:cxn modelId="{58B132F4-FD9F-42E6-8251-0AF01304EA74}" type="presParOf" srcId="{A51CEC96-86DA-41A3-9AE0-AE8325E419DA}" destId="{C8FD6D82-1914-4D4F-AF75-24FE9484B01E}" srcOrd="4" destOrd="0" presId="urn:microsoft.com/office/officeart/2005/8/layout/orgChart1"/>
    <dgm:cxn modelId="{9D328015-98D4-416A-A293-9701916B0540}" type="presParOf" srcId="{A51CEC96-86DA-41A3-9AE0-AE8325E419DA}" destId="{C926B908-C146-4E03-9403-88562013C2AD}" srcOrd="5" destOrd="0" presId="urn:microsoft.com/office/officeart/2005/8/layout/orgChart1"/>
    <dgm:cxn modelId="{F881DE70-A672-4D37-BD84-EB01C35043F8}" type="presParOf" srcId="{C926B908-C146-4E03-9403-88562013C2AD}" destId="{DB1070A4-A1B0-4412-94F3-95522CDD91B1}" srcOrd="0" destOrd="0" presId="urn:microsoft.com/office/officeart/2005/8/layout/orgChart1"/>
    <dgm:cxn modelId="{F49378D4-D1C6-490C-A8AC-AE2B4DA87725}" type="presParOf" srcId="{DB1070A4-A1B0-4412-94F3-95522CDD91B1}" destId="{25F0687C-466C-456D-B94E-0004856FB83B}" srcOrd="0" destOrd="0" presId="urn:microsoft.com/office/officeart/2005/8/layout/orgChart1"/>
    <dgm:cxn modelId="{BF38A59D-1444-4406-AAB7-0E60801B18D4}" type="presParOf" srcId="{DB1070A4-A1B0-4412-94F3-95522CDD91B1}" destId="{53B0308C-2807-4097-BC19-2B886BB53D71}" srcOrd="1" destOrd="0" presId="urn:microsoft.com/office/officeart/2005/8/layout/orgChart1"/>
    <dgm:cxn modelId="{5B9D6A59-C0AC-4F95-BE33-0FB7404CAA11}" type="presParOf" srcId="{C926B908-C146-4E03-9403-88562013C2AD}" destId="{66C98F7F-9AE8-40CC-A0C6-1A5D6283BE45}" srcOrd="1" destOrd="0" presId="urn:microsoft.com/office/officeart/2005/8/layout/orgChart1"/>
    <dgm:cxn modelId="{3EC6CE4A-B76A-4320-8710-29A4D2BF83A2}" type="presParOf" srcId="{C926B908-C146-4E03-9403-88562013C2AD}" destId="{9D0FAFBF-5394-401D-8074-38161DC3973E}" srcOrd="2" destOrd="0" presId="urn:microsoft.com/office/officeart/2005/8/layout/orgChart1"/>
    <dgm:cxn modelId="{9F0802DD-B725-49DF-A234-F16F3312AD4A}" type="presParOf" srcId="{3E82C457-D961-4F73-A289-997AB2E57196}" destId="{6C5947FB-9387-48D7-8EB5-CE5340AC54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6537E-9BBC-4A18-8BEB-EF23D7B14C67}">
      <dsp:nvSpPr>
        <dsp:cNvPr id="0" name=""/>
        <dsp:cNvSpPr/>
      </dsp:nvSpPr>
      <dsp:spPr>
        <a:xfrm>
          <a:off x="6307898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37"/>
              </a:lnTo>
              <a:lnTo>
                <a:pt x="1076836" y="349237"/>
              </a:lnTo>
              <a:lnTo>
                <a:pt x="1076836" y="512476"/>
              </a:lnTo>
            </a:path>
          </a:pathLst>
        </a:custGeom>
        <a:noFill/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8895E-B2FC-4A61-9E38-62A2DA1FB7FF}">
      <dsp:nvSpPr>
        <dsp:cNvPr id="0" name=""/>
        <dsp:cNvSpPr/>
      </dsp:nvSpPr>
      <dsp:spPr>
        <a:xfrm>
          <a:off x="5231061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1076836" y="0"/>
              </a:moveTo>
              <a:lnTo>
                <a:pt x="1076836" y="349237"/>
              </a:lnTo>
              <a:lnTo>
                <a:pt x="0" y="349237"/>
              </a:lnTo>
              <a:lnTo>
                <a:pt x="0" y="512476"/>
              </a:lnTo>
            </a:path>
          </a:pathLst>
        </a:custGeom>
        <a:noFill/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42F97-F182-451D-8324-209C447103C2}">
      <dsp:nvSpPr>
        <dsp:cNvPr id="0" name=""/>
        <dsp:cNvSpPr/>
      </dsp:nvSpPr>
      <dsp:spPr>
        <a:xfrm>
          <a:off x="4154224" y="1121058"/>
          <a:ext cx="2153673" cy="51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37"/>
              </a:lnTo>
              <a:lnTo>
                <a:pt x="2153673" y="349237"/>
              </a:lnTo>
              <a:lnTo>
                <a:pt x="2153673" y="512476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81BFA-B2C7-4BCE-B191-1EBDEF2FAA2D}">
      <dsp:nvSpPr>
        <dsp:cNvPr id="0" name=""/>
        <dsp:cNvSpPr/>
      </dsp:nvSpPr>
      <dsp:spPr>
        <a:xfrm>
          <a:off x="2000551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37"/>
              </a:lnTo>
              <a:lnTo>
                <a:pt x="1076836" y="349237"/>
              </a:lnTo>
              <a:lnTo>
                <a:pt x="1076836" y="512476"/>
              </a:lnTo>
            </a:path>
          </a:pathLst>
        </a:custGeom>
        <a:noFill/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78994-3B77-46AC-9FF6-93270BB2FBFE}">
      <dsp:nvSpPr>
        <dsp:cNvPr id="0" name=""/>
        <dsp:cNvSpPr/>
      </dsp:nvSpPr>
      <dsp:spPr>
        <a:xfrm>
          <a:off x="923714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1076836" y="0"/>
              </a:moveTo>
              <a:lnTo>
                <a:pt x="1076836" y="349237"/>
              </a:lnTo>
              <a:lnTo>
                <a:pt x="0" y="349237"/>
              </a:lnTo>
              <a:lnTo>
                <a:pt x="0" y="512476"/>
              </a:lnTo>
            </a:path>
          </a:pathLst>
        </a:custGeom>
        <a:noFill/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77ACC-0B33-41F9-A6A1-9E993B9FAEDA}">
      <dsp:nvSpPr>
        <dsp:cNvPr id="0" name=""/>
        <dsp:cNvSpPr/>
      </dsp:nvSpPr>
      <dsp:spPr>
        <a:xfrm>
          <a:off x="2000551" y="1121058"/>
          <a:ext cx="2153673" cy="512476"/>
        </a:xfrm>
        <a:custGeom>
          <a:avLst/>
          <a:gdLst/>
          <a:ahLst/>
          <a:cxnLst/>
          <a:rect l="0" t="0" r="0" b="0"/>
          <a:pathLst>
            <a:path>
              <a:moveTo>
                <a:pt x="2153673" y="0"/>
              </a:moveTo>
              <a:lnTo>
                <a:pt x="2153673" y="349237"/>
              </a:lnTo>
              <a:lnTo>
                <a:pt x="0" y="349237"/>
              </a:lnTo>
              <a:lnTo>
                <a:pt x="0" y="512476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9D41C-7BE6-460C-9FEA-E878C9170DDA}">
      <dsp:nvSpPr>
        <dsp:cNvPr id="0" name=""/>
        <dsp:cNvSpPr/>
      </dsp:nvSpPr>
      <dsp:spPr>
        <a:xfrm>
          <a:off x="3273176" y="2127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59E8A-C1FA-48C9-ACCE-C5D71178B30D}">
      <dsp:nvSpPr>
        <dsp:cNvPr id="0" name=""/>
        <dsp:cNvSpPr/>
      </dsp:nvSpPr>
      <dsp:spPr>
        <a:xfrm>
          <a:off x="3468965" y="188126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Экономика как система общественного производства</a:t>
          </a:r>
          <a:endParaRPr lang="ru-RU" sz="1000" kern="1200" dirty="0"/>
        </a:p>
      </dsp:txBody>
      <dsp:txXfrm>
        <a:off x="3501737" y="220898"/>
        <a:ext cx="1696552" cy="1053387"/>
      </dsp:txXfrm>
    </dsp:sp>
    <dsp:sp modelId="{C637254B-B576-4DB2-9323-4AC62BDAD0FA}">
      <dsp:nvSpPr>
        <dsp:cNvPr id="0" name=""/>
        <dsp:cNvSpPr/>
      </dsp:nvSpPr>
      <dsp:spPr>
        <a:xfrm>
          <a:off x="1119503" y="1633534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F4D86-F69B-418D-BA36-4E31D8E3FBF0}">
      <dsp:nvSpPr>
        <dsp:cNvPr id="0" name=""/>
        <dsp:cNvSpPr/>
      </dsp:nvSpPr>
      <dsp:spPr>
        <a:xfrm>
          <a:off x="1315291" y="1819533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Материальное производство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(Изготовление вещественных благ в отраслях промышленности)</a:t>
          </a:r>
          <a:endParaRPr lang="ru-RU" sz="1000" kern="1200" dirty="0"/>
        </a:p>
      </dsp:txBody>
      <dsp:txXfrm>
        <a:off x="1348063" y="1852305"/>
        <a:ext cx="1696552" cy="1053387"/>
      </dsp:txXfrm>
    </dsp:sp>
    <dsp:sp modelId="{5746026A-A6C3-4895-834C-50707C0C3B63}">
      <dsp:nvSpPr>
        <dsp:cNvPr id="0" name=""/>
        <dsp:cNvSpPr/>
      </dsp:nvSpPr>
      <dsp:spPr>
        <a:xfrm>
          <a:off x="42666" y="3264942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B5952-DA81-4850-97F4-E80F9EAAFCFB}">
      <dsp:nvSpPr>
        <dsp:cNvPr id="0" name=""/>
        <dsp:cNvSpPr/>
      </dsp:nvSpPr>
      <dsp:spPr>
        <a:xfrm>
          <a:off x="238455" y="3450941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Производство материальных благ</a:t>
          </a:r>
          <a:endParaRPr lang="ru-RU" sz="1000" kern="1200" dirty="0"/>
        </a:p>
      </dsp:txBody>
      <dsp:txXfrm>
        <a:off x="271227" y="3483713"/>
        <a:ext cx="1696552" cy="1053387"/>
      </dsp:txXfrm>
    </dsp:sp>
    <dsp:sp modelId="{CA8E78D0-6E89-4AA6-9999-5F77306B220A}">
      <dsp:nvSpPr>
        <dsp:cNvPr id="0" name=""/>
        <dsp:cNvSpPr/>
      </dsp:nvSpPr>
      <dsp:spPr>
        <a:xfrm>
          <a:off x="2196339" y="3264942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85DFD-730E-440F-84C2-60FAE9C0139B}">
      <dsp:nvSpPr>
        <dsp:cNvPr id="0" name=""/>
        <dsp:cNvSpPr/>
      </dsp:nvSpPr>
      <dsp:spPr>
        <a:xfrm>
          <a:off x="2392128" y="3450941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Производство материальных услуг(</a:t>
          </a:r>
          <a:r>
            <a:rPr lang="ru-RU" sz="1000" kern="1200" dirty="0" err="1" smtClean="0"/>
            <a:t>транспорт,торговля</a:t>
          </a:r>
          <a:r>
            <a:rPr lang="ru-RU" sz="1000" kern="1200" dirty="0" smtClean="0"/>
            <a:t>, бытовое обслуживание)</a:t>
          </a:r>
          <a:endParaRPr lang="ru-RU" sz="1000" kern="1200" dirty="0"/>
        </a:p>
      </dsp:txBody>
      <dsp:txXfrm>
        <a:off x="2424900" y="3483713"/>
        <a:ext cx="1696552" cy="1053387"/>
      </dsp:txXfrm>
    </dsp:sp>
    <dsp:sp modelId="{BB49EFCA-799F-4227-B2CC-5DCDB127019D}">
      <dsp:nvSpPr>
        <dsp:cNvPr id="0" name=""/>
        <dsp:cNvSpPr/>
      </dsp:nvSpPr>
      <dsp:spPr>
        <a:xfrm>
          <a:off x="5426849" y="1633534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D009C-41B5-4DB3-BAB3-5753780F761F}">
      <dsp:nvSpPr>
        <dsp:cNvPr id="0" name=""/>
        <dsp:cNvSpPr/>
      </dsp:nvSpPr>
      <dsp:spPr>
        <a:xfrm>
          <a:off x="5622638" y="1819533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Нематериальное производство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(Создание духовных и нравственных ценностей)</a:t>
          </a:r>
          <a:endParaRPr lang="ru-RU" sz="1000" kern="1200" dirty="0"/>
        </a:p>
      </dsp:txBody>
      <dsp:txXfrm>
        <a:off x="5655410" y="1852305"/>
        <a:ext cx="1696552" cy="1053387"/>
      </dsp:txXfrm>
    </dsp:sp>
    <dsp:sp modelId="{8F18F2B8-36F4-4B8D-9902-3EBE4B5BCFFB}">
      <dsp:nvSpPr>
        <dsp:cNvPr id="0" name=""/>
        <dsp:cNvSpPr/>
      </dsp:nvSpPr>
      <dsp:spPr>
        <a:xfrm>
          <a:off x="4350013" y="3264942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5D346-A1EF-4E86-BCBD-81A991E63A19}">
      <dsp:nvSpPr>
        <dsp:cNvPr id="0" name=""/>
        <dsp:cNvSpPr/>
      </dsp:nvSpPr>
      <dsp:spPr>
        <a:xfrm>
          <a:off x="4545801" y="3450941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Производство нематериальных услуг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(образование, здравоохранение)</a:t>
          </a:r>
          <a:endParaRPr lang="ru-RU" sz="1000" kern="1200" dirty="0"/>
        </a:p>
      </dsp:txBody>
      <dsp:txXfrm>
        <a:off x="4578573" y="3483713"/>
        <a:ext cx="1696552" cy="1053387"/>
      </dsp:txXfrm>
    </dsp:sp>
    <dsp:sp modelId="{0B75D841-8FB4-4784-8D2B-2BADED7F8BB3}">
      <dsp:nvSpPr>
        <dsp:cNvPr id="0" name=""/>
        <dsp:cNvSpPr/>
      </dsp:nvSpPr>
      <dsp:spPr>
        <a:xfrm>
          <a:off x="6503686" y="3264942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F2ECF-5099-4738-BE2C-39C85FBCF9E9}">
      <dsp:nvSpPr>
        <dsp:cNvPr id="0" name=""/>
        <dsp:cNvSpPr/>
      </dsp:nvSpPr>
      <dsp:spPr>
        <a:xfrm>
          <a:off x="6699475" y="3450941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Производство нематериальных благ</a:t>
          </a:r>
          <a:endParaRPr lang="ru-RU" sz="1000" kern="1200" dirty="0"/>
        </a:p>
      </dsp:txBody>
      <dsp:txXfrm>
        <a:off x="6732247" y="3483713"/>
        <a:ext cx="1696552" cy="1053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D6D82-1914-4D4F-AF75-24FE9484B01E}">
      <dsp:nvSpPr>
        <dsp:cNvPr id="0" name=""/>
        <dsp:cNvSpPr/>
      </dsp:nvSpPr>
      <dsp:spPr>
        <a:xfrm>
          <a:off x="3051249" y="864133"/>
          <a:ext cx="2104994" cy="860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112"/>
              </a:lnTo>
              <a:lnTo>
                <a:pt x="2104994" y="679112"/>
              </a:lnTo>
              <a:lnTo>
                <a:pt x="2104994" y="860580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4C63C-9165-4C58-B3FA-12396BA29796}">
      <dsp:nvSpPr>
        <dsp:cNvPr id="0" name=""/>
        <dsp:cNvSpPr/>
      </dsp:nvSpPr>
      <dsp:spPr>
        <a:xfrm>
          <a:off x="2997734" y="864133"/>
          <a:ext cx="91440" cy="858645"/>
        </a:xfrm>
        <a:custGeom>
          <a:avLst/>
          <a:gdLst/>
          <a:ahLst/>
          <a:cxnLst/>
          <a:rect l="0" t="0" r="0" b="0"/>
          <a:pathLst>
            <a:path>
              <a:moveTo>
                <a:pt x="53514" y="0"/>
              </a:moveTo>
              <a:lnTo>
                <a:pt x="53514" y="677177"/>
              </a:lnTo>
              <a:lnTo>
                <a:pt x="45720" y="677177"/>
              </a:lnTo>
              <a:lnTo>
                <a:pt x="45720" y="858645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165ED-A984-4963-9852-CD1B783158AE}">
      <dsp:nvSpPr>
        <dsp:cNvPr id="0" name=""/>
        <dsp:cNvSpPr/>
      </dsp:nvSpPr>
      <dsp:spPr>
        <a:xfrm>
          <a:off x="884158" y="864133"/>
          <a:ext cx="2167090" cy="860580"/>
        </a:xfrm>
        <a:custGeom>
          <a:avLst/>
          <a:gdLst/>
          <a:ahLst/>
          <a:cxnLst/>
          <a:rect l="0" t="0" r="0" b="0"/>
          <a:pathLst>
            <a:path>
              <a:moveTo>
                <a:pt x="2167090" y="0"/>
              </a:moveTo>
              <a:lnTo>
                <a:pt x="2167090" y="679112"/>
              </a:lnTo>
              <a:lnTo>
                <a:pt x="0" y="679112"/>
              </a:lnTo>
              <a:lnTo>
                <a:pt x="0" y="860580"/>
              </a:lnTo>
            </a:path>
          </a:pathLst>
        </a:custGeom>
        <a:noFill/>
        <a:ln w="11429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B7155-EE30-42E8-939F-80BE407643F2}">
      <dsp:nvSpPr>
        <dsp:cNvPr id="0" name=""/>
        <dsp:cNvSpPr/>
      </dsp:nvSpPr>
      <dsp:spPr>
        <a:xfrm>
          <a:off x="2187115" y="0"/>
          <a:ext cx="1728266" cy="864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Экономикс</a:t>
          </a:r>
          <a:r>
            <a:rPr lang="ru-RU" sz="1100" kern="1200" dirty="0" smtClean="0"/>
            <a:t> </a:t>
          </a:r>
          <a:endParaRPr lang="ru-RU" sz="1100" kern="1200" dirty="0"/>
        </a:p>
      </dsp:txBody>
      <dsp:txXfrm>
        <a:off x="2187115" y="0"/>
        <a:ext cx="1728266" cy="864133"/>
      </dsp:txXfrm>
    </dsp:sp>
    <dsp:sp modelId="{88250C1F-9625-4441-BA92-1AC96AD48BDB}">
      <dsp:nvSpPr>
        <dsp:cNvPr id="0" name=""/>
        <dsp:cNvSpPr/>
      </dsp:nvSpPr>
      <dsp:spPr>
        <a:xfrm>
          <a:off x="2984" y="1724714"/>
          <a:ext cx="1762348" cy="1841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Основная задача: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Поиск путей эффективного ведения хозяйства;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Поиск оптимальных механизмов использования ресурсов в условиях их ограниченности и безграничности потребностей</a:t>
          </a:r>
          <a:endParaRPr lang="ru-RU" sz="1100" kern="1200" dirty="0"/>
        </a:p>
      </dsp:txBody>
      <dsp:txXfrm>
        <a:off x="2984" y="1724714"/>
        <a:ext cx="1762348" cy="1841640"/>
      </dsp:txXfrm>
    </dsp:sp>
    <dsp:sp modelId="{AE59675C-BC6F-4835-958B-4DA3F409AAF1}">
      <dsp:nvSpPr>
        <dsp:cNvPr id="0" name=""/>
        <dsp:cNvSpPr/>
      </dsp:nvSpPr>
      <dsp:spPr>
        <a:xfrm>
          <a:off x="2179321" y="1722778"/>
          <a:ext cx="1728266" cy="1269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Предмет исследования: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Экономические отношения, связи и взаимозависимости, возникающие в процессе развития экономики</a:t>
          </a:r>
          <a:endParaRPr lang="ru-RU" sz="1100" kern="1200" dirty="0"/>
        </a:p>
      </dsp:txBody>
      <dsp:txXfrm>
        <a:off x="2179321" y="1722778"/>
        <a:ext cx="1728266" cy="1269429"/>
      </dsp:txXfrm>
    </dsp:sp>
    <dsp:sp modelId="{25F0687C-466C-456D-B94E-0004856FB83B}">
      <dsp:nvSpPr>
        <dsp:cNvPr id="0" name=""/>
        <dsp:cNvSpPr/>
      </dsp:nvSpPr>
      <dsp:spPr>
        <a:xfrm>
          <a:off x="4219470" y="1724714"/>
          <a:ext cx="1873544" cy="984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Особенность как науки: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Основной акцент делается на функциональных, а не на причинно-следственных  связях</a:t>
          </a:r>
          <a:endParaRPr lang="ru-RU" sz="1100" kern="1200" dirty="0"/>
        </a:p>
      </dsp:txBody>
      <dsp:txXfrm>
        <a:off x="4219470" y="1724714"/>
        <a:ext cx="1873544" cy="984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6400800" cy="1752600"/>
          </a:xfrm>
        </p:spPr>
        <p:txBody>
          <a:bodyPr/>
          <a:lstStyle/>
          <a:p>
            <a:r>
              <a:rPr lang="ru-RU" dirty="0" smtClean="0"/>
              <a:t>Попова Марьяна, 11 Б, школа 1260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Экономика как наука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школы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Классическая школа буржуазной</a:t>
            </a:r>
            <a:r>
              <a:rPr lang="ru-RU" sz="2000" dirty="0" smtClean="0"/>
              <a:t> политической экономии. Ее основоположниками являются английские экономисты У. </a:t>
            </a:r>
            <a:r>
              <a:rPr lang="ru-RU" sz="2000" dirty="0" err="1" smtClean="0"/>
              <a:t>Петти</a:t>
            </a:r>
            <a:r>
              <a:rPr lang="ru-RU" sz="2000" dirty="0" smtClean="0"/>
              <a:t>, А. Смит, Д. </a:t>
            </a:r>
            <a:r>
              <a:rPr lang="ru-RU" sz="2000" dirty="0" err="1" smtClean="0"/>
              <a:t>Ри¬кардо</a:t>
            </a:r>
            <a:r>
              <a:rPr lang="ru-RU" sz="2000" dirty="0" smtClean="0"/>
              <a:t>. Главное в </a:t>
            </a:r>
            <a:r>
              <a:rPr lang="ru-RU" sz="2000" i="1" dirty="0" smtClean="0"/>
              <a:t>их учении состоит в том, что богатством народов является стоимость, которая лежит в основе заработной платы</a:t>
            </a:r>
            <a:r>
              <a:rPr lang="ru-RU" sz="2000" dirty="0" smtClean="0"/>
              <a:t>, прибыли и земельной ренты.</a:t>
            </a:r>
          </a:p>
          <a:p>
            <a:r>
              <a:rPr lang="ru-RU" sz="2000" b="1" dirty="0" smtClean="0"/>
              <a:t>Марксизм. </a:t>
            </a:r>
            <a:r>
              <a:rPr lang="ru-RU" sz="2000" dirty="0" smtClean="0"/>
              <a:t>Основоположниками  являются К. Маркс и Ф. Энгельс. Марксистская политическая экономия дала ответы на многие экономические вопросы, которые уже были поставлены предшественниками и в определенной степени разработаны, в частности: о трудовой теории стоимости, о законе прибавочной стоимости, учение об экономических формациях и общественных способах производства, о диалектическом единстве производительных сил и производственных отношениях и др.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школы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Маржинализм.</a:t>
            </a:r>
            <a:r>
              <a:rPr lang="ru-RU" sz="2000" dirty="0" smtClean="0"/>
              <a:t> Основоположники: </a:t>
            </a:r>
            <a:r>
              <a:rPr lang="ru-RU" sz="2000" dirty="0" err="1" smtClean="0"/>
              <a:t>К.Менгер</a:t>
            </a:r>
            <a:r>
              <a:rPr lang="ru-RU" sz="2000" dirty="0" smtClean="0"/>
              <a:t>, </a:t>
            </a:r>
            <a:r>
              <a:rPr lang="ru-RU" sz="2000" dirty="0" err="1" smtClean="0"/>
              <a:t>У.Джевонс</a:t>
            </a:r>
            <a:r>
              <a:rPr lang="ru-RU" sz="2000" dirty="0" smtClean="0"/>
              <a:t>, Л.Вальрас. Предметом исследования данного направления стали предельные величины в экономических процессах.</a:t>
            </a:r>
          </a:p>
          <a:p>
            <a:r>
              <a:rPr lang="ru-RU" sz="2000" b="1" dirty="0" smtClean="0"/>
              <a:t>Кейнсианство. </a:t>
            </a:r>
            <a:r>
              <a:rPr lang="ru-RU" sz="2000" dirty="0" smtClean="0"/>
              <a:t>Разработана </a:t>
            </a:r>
            <a:r>
              <a:rPr lang="ru-RU" sz="2000" dirty="0" err="1" smtClean="0"/>
              <a:t>Дж.Кейнсом.Предметом</a:t>
            </a:r>
            <a:r>
              <a:rPr lang="ru-RU" sz="2000" dirty="0" smtClean="0"/>
              <a:t> исследования данного направления являются количественные функциональные зависимости процесса воспроизводства</a:t>
            </a:r>
          </a:p>
          <a:p>
            <a:r>
              <a:rPr lang="ru-RU" sz="2000" b="1" dirty="0" smtClean="0"/>
              <a:t>Основные идеи кейнсианства:</a:t>
            </a:r>
            <a:endParaRPr lang="ru-RU" sz="2000" dirty="0" smtClean="0"/>
          </a:p>
          <a:p>
            <a:r>
              <a:rPr lang="ru-RU" sz="2000" dirty="0" smtClean="0"/>
              <a:t>-рыночная экономика не обладает постоянно функционирующим механизмом саморегулирования. </a:t>
            </a:r>
          </a:p>
          <a:p>
            <a:r>
              <a:rPr lang="ru-RU" sz="2000" dirty="0" smtClean="0"/>
              <a:t>-определяющим направлением государственного регулировании экономики является стимулирование спроса;</a:t>
            </a:r>
          </a:p>
          <a:p>
            <a:r>
              <a:rPr lang="ru-RU" sz="2000" dirty="0" smtClean="0"/>
              <a:t>-эффективное сбережение определяется размерами инвестиций.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Неоклассический синтез. Основные принципы неоклассического синтеза:</a:t>
            </a:r>
            <a:endParaRPr lang="ru-RU" sz="2000" dirty="0" smtClean="0"/>
          </a:p>
          <a:p>
            <a:r>
              <a:rPr lang="ru-RU" sz="2000" dirty="0" smtClean="0"/>
              <a:t>-оптимальное сочетание рыночного механизма и государственного регулирования. Рынок определяет цены и объем производства, а государство регулирует экономические процессы посредством налогов и государственных расходов;</a:t>
            </a:r>
          </a:p>
          <a:p>
            <a:r>
              <a:rPr lang="ru-RU" sz="2000" dirty="0" smtClean="0"/>
              <a:t>-сочетание высших макроэкономических целей </a:t>
            </a:r>
            <a:r>
              <a:rPr lang="ru-RU" sz="2000" i="1" dirty="0" smtClean="0"/>
              <a:t>(эффективность хозяйствования, стабильность экономического </a:t>
            </a:r>
            <a:r>
              <a:rPr lang="ru-RU" sz="2000" i="1" dirty="0" err="1" smtClean="0"/>
              <a:t>рос¬та</a:t>
            </a:r>
            <a:r>
              <a:rPr lang="ru-RU" sz="2000" i="1" dirty="0" smtClean="0"/>
              <a:t>, социальная справедливость);</a:t>
            </a:r>
            <a:endParaRPr lang="ru-RU" sz="2000" dirty="0" smtClean="0"/>
          </a:p>
          <a:p>
            <a:r>
              <a:rPr lang="ru-RU" sz="2000" dirty="0" smtClean="0"/>
              <a:t>-сбалансированность совокупного спроса и совокупного предложения.</a:t>
            </a:r>
          </a:p>
          <a:p>
            <a:r>
              <a:rPr lang="ru-RU" sz="2000" dirty="0" smtClean="0"/>
              <a:t>Альфред Маршал, Артур </a:t>
            </a:r>
            <a:r>
              <a:rPr lang="ru-RU" sz="2000" dirty="0" err="1" smtClean="0"/>
              <a:t>Пигун</a:t>
            </a:r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/>
              <a:t>Институционализм</a:t>
            </a:r>
            <a:r>
              <a:rPr lang="ru-RU" sz="2000" dirty="0" smtClean="0"/>
              <a:t>. </a:t>
            </a:r>
            <a:r>
              <a:rPr lang="ru-RU" sz="2000" dirty="0" err="1" smtClean="0"/>
              <a:t>Т.Веблен</a:t>
            </a:r>
            <a:r>
              <a:rPr lang="ru-RU" sz="2000" dirty="0" smtClean="0"/>
              <a:t>, У.Митчелл, </a:t>
            </a:r>
            <a:r>
              <a:rPr lang="ru-RU" sz="2000" dirty="0" err="1" smtClean="0"/>
              <a:t>М.Вебер.Предмет</a:t>
            </a:r>
            <a:r>
              <a:rPr lang="ru-RU" sz="2000" dirty="0" smtClean="0"/>
              <a:t> изучения данного направления — институты, социальные явления (институции) в системе экономических отношений и их воздействие на воспроизводственные </a:t>
            </a:r>
            <a:r>
              <a:rPr lang="ru-RU" sz="2000" dirty="0" err="1" smtClean="0"/>
              <a:t>процес¬сы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экономика?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4572000"/>
          </a:xfrm>
        </p:spPr>
        <p:txBody>
          <a:bodyPr/>
          <a:lstStyle/>
          <a:p>
            <a:r>
              <a:rPr lang="ru-RU" dirty="0" smtClean="0"/>
              <a:t>Экономика – это: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844824"/>
            <a:ext cx="2952328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 хозяйствования, включающая отрасли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материального</a:t>
            </a:r>
            <a:r>
              <a:rPr lang="ru-RU" dirty="0" smtClean="0"/>
              <a:t> производства (промышленность, сельское хозяйство, транспорт)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нематериальной</a:t>
            </a:r>
            <a:r>
              <a:rPr lang="ru-RU" dirty="0" smtClean="0"/>
              <a:t> сферы( образование, культура, здравоохранение), обеспечивающая общество материальными и нематериальными благами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1772816"/>
            <a:ext cx="309634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Наука, которая исследует , как люди в условиях ограниченности ресурсов удовлетворяют постоянно растущие потребности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03920" cy="4572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Экономика играет огромную роль в жизни общества:</a:t>
            </a:r>
          </a:p>
          <a:p>
            <a:r>
              <a:rPr lang="ru-RU" sz="2000" dirty="0" smtClean="0"/>
              <a:t>1) обеспечивает  людей материальными условиями существования – продуктами питания, одеждой, жильем и иными предметами потребления</a:t>
            </a:r>
          </a:p>
          <a:p>
            <a:r>
              <a:rPr lang="ru-RU" sz="2000" dirty="0" smtClean="0"/>
              <a:t>2) выступает основой научно-технического прогресса: именно в процессе творческого решения экономических проблем рождаются новые идеи и изобретения</a:t>
            </a:r>
          </a:p>
          <a:p>
            <a:r>
              <a:rPr lang="ru-RU" sz="2000" dirty="0" smtClean="0"/>
              <a:t>3) является фундаментом всякого общества: оно может существовать и развиваться благодаря непрерывному производству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503920" cy="4572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Комплексное изучение экономической деятельности человека порождает целостную систему экономических наук  и экономическую теорию как ее основную часть, которая на Западе чаще всего именуется «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экономикс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Экономикс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– совокупность конкретных экономических дисциплин, таких как экономика промышленности, экономика сельского хозяйства, экономика труда, финансы и кредит, экономическая статистика и математика.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экономического анализа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3240360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Макроэкономика</a:t>
            </a:r>
            <a:r>
              <a:rPr lang="ru-RU" sz="1400" dirty="0" smtClean="0"/>
              <a:t> – это наука о хозяйстве в целом, об экономическом здоровье страны и мира.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Исследует вопросы о том, как                 быстро развивается экономика, каков объем произведенного продукта и совокупного дохода</a:t>
            </a:r>
          </a:p>
          <a:p>
            <a:pPr marL="342900" indent="-342900">
              <a:buFontTx/>
              <a:buAutoNum type="arabicParenR"/>
            </a:pPr>
            <a:r>
              <a:rPr lang="ru-RU" sz="1400" dirty="0" smtClean="0"/>
              <a:t>Исследует вопросы о том, как                 быстро развивается экономика, каков объем произведенного продукта и совокупного дохода</a:t>
            </a:r>
          </a:p>
          <a:p>
            <a:pPr marL="342900" indent="-342900">
              <a:buFontTx/>
              <a:buAutoNum type="arabicParenR"/>
            </a:pPr>
            <a:r>
              <a:rPr lang="ru-RU" sz="1400" dirty="0" smtClean="0"/>
              <a:t>Стремится к стабильности</a:t>
            </a:r>
          </a:p>
          <a:p>
            <a:pPr marL="342900" indent="-342900">
              <a:buFontTx/>
              <a:buAutoNum type="arabicParenR"/>
            </a:pPr>
            <a:r>
              <a:rPr lang="ru-RU" sz="1400" dirty="0" smtClean="0"/>
              <a:t>Подчиняется принципу социального эффекта </a:t>
            </a: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1916832"/>
            <a:ext cx="3168352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Микроэкономика</a:t>
            </a:r>
            <a:r>
              <a:rPr lang="ru-RU" sz="1400" dirty="0" smtClean="0"/>
              <a:t> – это наука о потребителях, фирмах и отдельных отраслях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Исследует причинно-следственные связи, которые влияют на принятие решений как отдельными людьми, так и фирмами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Имеет дело с такими проблемами, как ограниченность, выбор, цена и ее влияние на отдельные элементы хозяйства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Стремится к динамике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Подчиняется принципу рыночной целесообразности 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экономической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Познавательная</a:t>
            </a:r>
            <a:r>
              <a:rPr lang="ru-RU" sz="1600" dirty="0" smtClean="0"/>
              <a:t> – познание, исследование и объяснение сущности и результатов процессов и явлений, происходящих в экономической жизни общества на всех его уровнях</a:t>
            </a:r>
          </a:p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Методологическая</a:t>
            </a:r>
            <a:r>
              <a:rPr lang="ru-RU" sz="1600" b="1" dirty="0" smtClean="0"/>
              <a:t> </a:t>
            </a:r>
            <a:r>
              <a:rPr lang="ru-RU" sz="1600" dirty="0" smtClean="0"/>
              <a:t>– определение методов, средств и научных инструментов исследовательских работ в смежных дисциплинах экономической науки, а также закономерностей экономического развития </a:t>
            </a:r>
          </a:p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Прагматическая(практическая) </a:t>
            </a:r>
            <a:r>
              <a:rPr lang="ru-RU" sz="1600" dirty="0" smtClean="0"/>
              <a:t>– использование результатов анализа экономической теории в хозяйственной политике: выработка определенной экономической политики на данный момент или перспективу, а также построение микро- и макро- экономических моделей, установление экономических прогнозов </a:t>
            </a:r>
          </a:p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Образовательная</a:t>
            </a:r>
            <a:r>
              <a:rPr lang="ru-RU" sz="1600" b="1" dirty="0" smtClean="0"/>
              <a:t> </a:t>
            </a:r>
            <a:r>
              <a:rPr lang="ru-RU" sz="1600" dirty="0" smtClean="0"/>
              <a:t>-   предоставление человеку возможности получить системные о состоянии важнейшей сферы общественной жизни – экономики и своих перспективах в ней </a:t>
            </a:r>
          </a:p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Идеологическая</a:t>
            </a:r>
            <a:r>
              <a:rPr lang="ru-RU" sz="1600" b="1" dirty="0" smtClean="0"/>
              <a:t> </a:t>
            </a:r>
            <a:r>
              <a:rPr lang="ru-RU" sz="1600" dirty="0" smtClean="0"/>
              <a:t>– обоснование смысла глобальных политических идей и целей развития общества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школы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2132856"/>
            <a:ext cx="7294584" cy="240600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Экономические школы </a:t>
            </a:r>
            <a:r>
              <a:rPr lang="ru-RU" sz="1800" dirty="0" smtClean="0"/>
              <a:t>– системы взглядов и теоретических  изысканий представителей разных направлений экономической мысли, которые имеют своих основоположников и последователей, обосновывают собственную концепцию, пытаются объяснить законы экономического развития общества и предложить основные направления  дальнейшего его развития 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школы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/>
              <a:t>Меркантелизм</a:t>
            </a:r>
            <a:r>
              <a:rPr lang="ru-RU" sz="2000" b="1" dirty="0" smtClean="0"/>
              <a:t>.</a:t>
            </a:r>
            <a:r>
              <a:rPr lang="ru-RU" sz="2000" dirty="0" smtClean="0"/>
              <a:t> Представители этой школы А. </a:t>
            </a:r>
            <a:r>
              <a:rPr lang="ru-RU" sz="2000" dirty="0" err="1" smtClean="0"/>
              <a:t>Монкретьен</a:t>
            </a:r>
            <a:r>
              <a:rPr lang="ru-RU" sz="2000" dirty="0" smtClean="0"/>
              <a:t>, Т. Мен, Дж. Стюарт. Их основные идеи сводились к тому, что богатством общества являются исключительно драгоценные металлы или металлические деньги, а источником увеличения богатства — внешняя торговля.</a:t>
            </a:r>
          </a:p>
          <a:p>
            <a:r>
              <a:rPr lang="ru-RU" sz="2000" b="1" dirty="0" smtClean="0"/>
              <a:t>Физиократы</a:t>
            </a:r>
            <a:r>
              <a:rPr lang="ru-RU" sz="2000" dirty="0" smtClean="0"/>
              <a:t>. Их учение возникло во Франции в середине XVIII в. Основоположниками этой школы были Ф. </a:t>
            </a:r>
            <a:r>
              <a:rPr lang="ru-RU" sz="2000" dirty="0" err="1" smtClean="0"/>
              <a:t>Кенэ</a:t>
            </a:r>
            <a:r>
              <a:rPr lang="ru-RU" sz="2000" dirty="0" smtClean="0"/>
              <a:t>, А. Тюрго, В. </a:t>
            </a:r>
            <a:r>
              <a:rPr lang="ru-RU" sz="2000" dirty="0" err="1" smtClean="0"/>
              <a:t>Мирабо</a:t>
            </a:r>
            <a:r>
              <a:rPr lang="ru-RU" sz="2000" dirty="0" smtClean="0"/>
              <a:t>. Они перенесли свой анализ экономических процессов из сферы обращения в сферу материального производства, прежде всего в сельское хозяйство.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</TotalTime>
  <Words>921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Экономика как наука</vt:lpstr>
      <vt:lpstr>Что такое экономика?</vt:lpstr>
      <vt:lpstr>Презентация PowerPoint</vt:lpstr>
      <vt:lpstr>Презентация PowerPoint</vt:lpstr>
      <vt:lpstr>Презентация PowerPoint</vt:lpstr>
      <vt:lpstr>Уровни экономического анализа </vt:lpstr>
      <vt:lpstr>Функции экономической теории</vt:lpstr>
      <vt:lpstr>Экономические школы </vt:lpstr>
      <vt:lpstr>Экономические школы </vt:lpstr>
      <vt:lpstr>Экономические школы </vt:lpstr>
      <vt:lpstr>Экономические школы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как наука</dc:title>
  <dc:creator>popov</dc:creator>
  <cp:lastModifiedBy>Teacher</cp:lastModifiedBy>
  <cp:revision>21</cp:revision>
  <dcterms:created xsi:type="dcterms:W3CDTF">2015-05-18T15:56:50Z</dcterms:created>
  <dcterms:modified xsi:type="dcterms:W3CDTF">2015-08-18T08:29:04Z</dcterms:modified>
</cp:coreProperties>
</file>